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69775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8" y="56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4180-670E-4E7D-8BD7-1939A05D46B2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3FED-8EF7-452C-9F7A-ED8508A8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907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4180-670E-4E7D-8BD7-1939A05D46B2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3FED-8EF7-452C-9F7A-ED8508A8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91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4180-670E-4E7D-8BD7-1939A05D46B2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3FED-8EF7-452C-9F7A-ED8508A8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01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4180-670E-4E7D-8BD7-1939A05D46B2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3FED-8EF7-452C-9F7A-ED8508A8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48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4180-670E-4E7D-8BD7-1939A05D46B2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3FED-8EF7-452C-9F7A-ED8508A8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47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4180-670E-4E7D-8BD7-1939A05D46B2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3FED-8EF7-452C-9F7A-ED8508A8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6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4180-670E-4E7D-8BD7-1939A05D46B2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3FED-8EF7-452C-9F7A-ED8508A8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53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4180-670E-4E7D-8BD7-1939A05D46B2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3FED-8EF7-452C-9F7A-ED8508A8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4180-670E-4E7D-8BD7-1939A05D46B2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3FED-8EF7-452C-9F7A-ED8508A8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34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4180-670E-4E7D-8BD7-1939A05D46B2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3FED-8EF7-452C-9F7A-ED8508A8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61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4180-670E-4E7D-8BD7-1939A05D46B2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3FED-8EF7-452C-9F7A-ED8508A8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40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4180-670E-4E7D-8BD7-1939A05D46B2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D3FED-8EF7-452C-9F7A-ED8508A8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059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eg"/><Relationship Id="rId11" Type="http://schemas.openxmlformats.org/officeDocument/2006/relationships/image" Target="../media/image11.jpg"/><Relationship Id="rId5" Type="http://schemas.openxmlformats.org/officeDocument/2006/relationships/image" Target="../media/image6.jpeg"/><Relationship Id="rId10" Type="http://schemas.openxmlformats.org/officeDocument/2006/relationships/image" Target="../media/image2.pn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jp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microsoft.com/office/2007/relationships/media" Target="../media/media7.mp3"/><Relationship Id="rId7" Type="http://schemas.openxmlformats.org/officeDocument/2006/relationships/image" Target="../media/image16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jp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7.mp3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1C60B8-FBAC-4BB4-B08C-8109A025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830" y="1979722"/>
            <a:ext cx="10382118" cy="2343705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Attività  per l’inclusione </a:t>
            </a:r>
            <a:br>
              <a:rPr lang="it-IT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it-IT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Classe seconda </a:t>
            </a:r>
            <a:r>
              <a:rPr lang="it-IT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sez.B</a:t>
            </a:r>
            <a:r>
              <a:rPr lang="it-IT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– </a:t>
            </a:r>
            <a:r>
              <a:rPr lang="it-IT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plesso Capoluogo</a:t>
            </a:r>
            <a:br>
              <a:rPr lang="it-IT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Modalità asincrona</a:t>
            </a:r>
          </a:p>
        </p:txBody>
      </p:sp>
    </p:spTree>
    <p:extLst>
      <p:ext uri="{BB962C8B-B14F-4D97-AF65-F5344CB8AC3E}">
        <p14:creationId xmlns:p14="http://schemas.microsoft.com/office/powerpoint/2010/main" val="2555665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QUALE GATTINO SCEGLIE LAURA?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51" y="3028140"/>
            <a:ext cx="2234611" cy="31582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67" y="3789040"/>
            <a:ext cx="1971034" cy="278572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135" y="3061707"/>
            <a:ext cx="2282163" cy="3225457"/>
          </a:xfrm>
          <a:prstGeom prst="rect">
            <a:avLst/>
          </a:prstGeom>
        </p:spPr>
      </p:pic>
      <p:pic>
        <p:nvPicPr>
          <p:cNvPr id="6" name="WhatsApp Audio 2020-10-28 at 16.04.13ULTIMA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70488" y="1844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5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COMPRENSIONE E PRODUZIONE FIGURATA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157934" y="1196752"/>
            <a:ext cx="5344155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rgbClr val="C00000"/>
                </a:solidFill>
              </a:rPr>
              <a:t>IL  REGALO  DI  LAURA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6255" y="2098591"/>
            <a:ext cx="1163395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/>
              <a:t>FINALMENTE IL GRAN GIORNO E’ ARRIVATO!</a:t>
            </a:r>
          </a:p>
          <a:p>
            <a:r>
              <a:rPr lang="it-IT" sz="4000" dirty="0"/>
              <a:t>LAURA ANDRA’ A SCEGLIERE IL GATTINO CHE MAMMA </a:t>
            </a:r>
          </a:p>
          <a:p>
            <a:r>
              <a:rPr lang="it-IT" sz="4000" dirty="0"/>
              <a:t>E PAPA’ LE HANNO PROMESSO PER IL SUO QUINTO </a:t>
            </a:r>
          </a:p>
          <a:p>
            <a:r>
              <a:rPr lang="it-IT" sz="4000" dirty="0"/>
              <a:t>COMPLEANNO.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991" y="3973548"/>
            <a:ext cx="3139357" cy="2884452"/>
          </a:xfrm>
          <a:prstGeom prst="rect">
            <a:avLst/>
          </a:prstGeom>
        </p:spPr>
      </p:pic>
      <p:pic>
        <p:nvPicPr>
          <p:cNvPr id="8" name="WhatsApp Audio 2020-10-28 at 16.04.12 (1)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8334" y="51109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5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279" y="1124744"/>
            <a:ext cx="10952798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NON APPENA L’AUTO DEL PAPA’ SI FERMA NEL </a:t>
            </a:r>
            <a:br>
              <a:rPr lang="it-IT" dirty="0"/>
            </a:br>
            <a:r>
              <a:rPr lang="it-IT" dirty="0"/>
              <a:t>CORTILE DELLA FATTORIA, LAURA SI PRECIPITA VERSO LA SIGNORA MARIA CHE LI STAVA ASPETTANDO.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087" y="2420888"/>
            <a:ext cx="3585358" cy="280853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07" y="3212976"/>
            <a:ext cx="2298506" cy="3129880"/>
          </a:xfrm>
          <a:prstGeom prst="rect">
            <a:avLst/>
          </a:prstGeom>
        </p:spPr>
      </p:pic>
      <p:pic>
        <p:nvPicPr>
          <p:cNvPr id="7" name="WhatsApp Audio 2020-10-28 at 16.04.13 scena 2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40471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8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6357" y="618734"/>
            <a:ext cx="10952798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DENTRO UNA GRANDE SCATOLA DI CARTONE CI SONO SEI GATTINI NERI E BIANCHI.</a:t>
            </a:r>
            <a:br>
              <a:rPr lang="it-IT" dirty="0"/>
            </a:b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15" y="1789296"/>
            <a:ext cx="6606360" cy="342925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5" y="5259306"/>
            <a:ext cx="1021093" cy="144314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48" y="5151890"/>
            <a:ext cx="1202043" cy="169888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75" y="5382639"/>
            <a:ext cx="1058027" cy="149534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71" y="4564420"/>
            <a:ext cx="1107942" cy="156589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07" y="4774345"/>
            <a:ext cx="1275898" cy="1803269"/>
          </a:xfrm>
          <a:prstGeom prst="rect">
            <a:avLst/>
          </a:prstGeom>
        </p:spPr>
      </p:pic>
      <p:pic>
        <p:nvPicPr>
          <p:cNvPr id="14" name="WhatsApp Audio 2020-10-28 at 16.04.13 scena 3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52439" y="1916832"/>
            <a:ext cx="609600" cy="6096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239" y="4030200"/>
            <a:ext cx="1351445" cy="135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5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6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LAURA SCEGLIE QUELLO TUTTO NERO </a:t>
            </a:r>
            <a:br>
              <a:rPr lang="it-IT" dirty="0"/>
            </a:br>
            <a:r>
              <a:rPr lang="it-IT" dirty="0"/>
              <a:t>CON LE ORECCHIE BIANCHE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68" y="3019035"/>
            <a:ext cx="2175184" cy="3074261"/>
          </a:xfrm>
          <a:prstGeom prst="rect">
            <a:avLst/>
          </a:prstGeom>
        </p:spPr>
      </p:pic>
      <p:pic>
        <p:nvPicPr>
          <p:cNvPr id="4" name="WhatsApp Audio 2020-10-28 at 16.04.13 scena 4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8423" y="23747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1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FELICE, TORNA A CASA CON MAMMA, PAPA’ E IL SUO NUOVO AMICO.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18" y="2731581"/>
            <a:ext cx="4176464" cy="38373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982" y="5373216"/>
            <a:ext cx="789879" cy="111636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23" y="908720"/>
            <a:ext cx="3068166" cy="408222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175" y="1340768"/>
            <a:ext cx="2757855" cy="2395712"/>
          </a:xfrm>
          <a:prstGeom prst="rect">
            <a:avLst/>
          </a:prstGeom>
        </p:spPr>
      </p:pic>
      <p:pic>
        <p:nvPicPr>
          <p:cNvPr id="12" name="WhatsApp Audio 2020-10-28 at 16.04.13 scena 5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44182" y="21219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9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COMPRENSIONE FIGURATA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025599" y="2334787"/>
            <a:ext cx="9048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COSA HANNO PROMESSO A LAURA I SUOI GENITORI?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491" y="4252098"/>
            <a:ext cx="2143125" cy="21431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43" y="4221088"/>
            <a:ext cx="2085380" cy="208538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135" y="4016134"/>
            <a:ext cx="1664205" cy="2379089"/>
          </a:xfrm>
          <a:prstGeom prst="rect">
            <a:avLst/>
          </a:prstGeom>
        </p:spPr>
      </p:pic>
      <p:pic>
        <p:nvPicPr>
          <p:cNvPr id="7" name="WhatsApp Audio 2020-10-28 at 16.04.13 (scena 6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31288" y="3306688"/>
            <a:ext cx="609600" cy="609600"/>
          </a:xfrm>
          <a:prstGeom prst="rect">
            <a:avLst/>
          </a:prstGeom>
        </p:spPr>
      </p:pic>
      <p:pic>
        <p:nvPicPr>
          <p:cNvPr id="8" name="WhatsApp Audio 2020-10-28 at 16.04.13 INTRODUZIONE (online-audio-converter.co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08565" y="12282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5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8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QUANTI  ANNI HA LAURA?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304476" y="2135442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800" dirty="0"/>
              <a:t>6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220791" y="2298474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600" dirty="0"/>
              <a:t>5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356098" y="2336126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600" dirty="0"/>
              <a:t>3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04" y="4106975"/>
            <a:ext cx="1012279" cy="7929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74" y="4525626"/>
            <a:ext cx="990104" cy="77558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74" y="3536802"/>
            <a:ext cx="966042" cy="75673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47" y="3536802"/>
            <a:ext cx="942087" cy="7379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95" y="4637531"/>
            <a:ext cx="930188" cy="72864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16" y="5032309"/>
            <a:ext cx="1031997" cy="80839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809" y="3915168"/>
            <a:ext cx="922165" cy="7223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64" y="3980039"/>
            <a:ext cx="839351" cy="65749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85" y="3961238"/>
            <a:ext cx="852430" cy="667737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91" y="4637531"/>
            <a:ext cx="772928" cy="60546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9" y="4649588"/>
            <a:ext cx="742144" cy="581346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19" y="3956656"/>
            <a:ext cx="1012279" cy="792952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075" y="3961238"/>
            <a:ext cx="1012279" cy="792952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354" y="3980039"/>
            <a:ext cx="1012279" cy="792952"/>
          </a:xfrm>
          <a:prstGeom prst="rect">
            <a:avLst/>
          </a:prstGeom>
        </p:spPr>
      </p:pic>
      <p:pic>
        <p:nvPicPr>
          <p:cNvPr id="21" name="WhatsApp Audio 2020-10-28 at 16.04.13 scena 7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344897" y="13355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3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Dove sono</a:t>
            </a:r>
            <a:br>
              <a:rPr lang="it-IT" dirty="0"/>
            </a:br>
            <a:br>
              <a:rPr lang="it-IT" dirty="0"/>
            </a:br>
            <a:r>
              <a:rPr lang="it-IT" dirty="0"/>
              <a:t>DOVE SONO I GATTINI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3" y="3429000"/>
            <a:ext cx="4437648" cy="230351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743" y="3113910"/>
            <a:ext cx="3312368" cy="248107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59" y="2708920"/>
            <a:ext cx="3222813" cy="3291061"/>
          </a:xfrm>
          <a:prstGeom prst="rect">
            <a:avLst/>
          </a:prstGeom>
        </p:spPr>
      </p:pic>
      <p:pic>
        <p:nvPicPr>
          <p:cNvPr id="6" name="WhatsApp Audio 2020-10-28 at 16.04.13 scena cesto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92799" y="1556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1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155</Words>
  <Application>Microsoft Office PowerPoint</Application>
  <PresentationFormat>Personalizzato</PresentationFormat>
  <Paragraphs>19</Paragraphs>
  <Slides>10</Slides>
  <Notes>0</Notes>
  <HiddenSlides>0</HiddenSlides>
  <MMClips>10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Aharoni</vt:lpstr>
      <vt:lpstr>Arial</vt:lpstr>
      <vt:lpstr>Calibri</vt:lpstr>
      <vt:lpstr>Tema di Office</vt:lpstr>
      <vt:lpstr>Attività  per l’inclusione   Classe seconda sez.B – plesso Capoluogo  Modalità asincrona</vt:lpstr>
      <vt:lpstr>COMPRENSIONE E PRODUZIONE FIGURATA</vt:lpstr>
      <vt:lpstr>NON APPENA L’AUTO DEL PAPA’ SI FERMA NEL  CORTILE DELLA FATTORIA, LAURA SI PRECIPITA VERSO LA SIGNORA MARIA CHE LI STAVA ASPETTANDO.</vt:lpstr>
      <vt:lpstr>DENTRO UNA GRANDE SCATOLA DI CARTONE CI SONO SEI GATTINI NERI E BIANCHI. </vt:lpstr>
      <vt:lpstr>LAURA SCEGLIE QUELLO TUTTO NERO  CON LE ORECCHIE BIANCHE</vt:lpstr>
      <vt:lpstr>FELICE, TORNA A CASA CON MAMMA, PAPA’ E IL SUO NUOVO AMICO.</vt:lpstr>
      <vt:lpstr>COMPRENSIONE FIGURATA</vt:lpstr>
      <vt:lpstr>QUANTI  ANNI HA LAURA?</vt:lpstr>
      <vt:lpstr>Dove sono  DOVE SONO I GATTINI  </vt:lpstr>
      <vt:lpstr>QUALE GATTINO SCEGLIE LAURA?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Attività interdisciplinare per l’inclusione   Classe seconda – plesso Capoluogo  Modalità asincrona</dc:title>
  <dc:creator>Utente</dc:creator>
  <cp:lastModifiedBy>Raffaella Castiello</cp:lastModifiedBy>
  <cp:revision>44</cp:revision>
  <dcterms:created xsi:type="dcterms:W3CDTF">2020-10-12T17:59:43Z</dcterms:created>
  <dcterms:modified xsi:type="dcterms:W3CDTF">2020-10-29T20:47:07Z</dcterms:modified>
</cp:coreProperties>
</file>