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86" autoAdjust="0"/>
  </p:normalViewPr>
  <p:slideViewPr>
    <p:cSldViewPr>
      <p:cViewPr varScale="1">
        <p:scale>
          <a:sx n="84" d="100"/>
          <a:sy n="84" d="100"/>
        </p:scale>
        <p:origin x="7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847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9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13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0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2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921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64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05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81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95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1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89BF-B8EF-4CA7-AFE9-8FD1D661D6CB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1A90-64F1-4306-9AE5-0F5DA0065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64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Tempo d’autunno </a:t>
            </a:r>
            <a:br>
              <a:rPr lang="it-IT" dirty="0"/>
            </a:br>
            <a:r>
              <a:rPr lang="it-IT" sz="2400" dirty="0"/>
              <a:t>Attività interdisciplinare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Classe 3^A  Capoluogo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3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rolinacennamo\Desktop\tema-autunno-svol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  <a:effectLst>
            <a:outerShdw blurRad="152400" dist="50800" dir="5400000" sx="106000" sy="106000" algn="ctr" rotWithShape="0">
              <a:srgbClr val="000000">
                <a:alpha val="32000"/>
              </a:srgb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i="1" dirty="0"/>
              <a:t>Ciao carissimi ,</a:t>
            </a:r>
          </a:p>
          <a:p>
            <a:pPr marL="0" indent="0">
              <a:buNone/>
            </a:pPr>
            <a:r>
              <a:rPr lang="it-IT" b="1" i="1" dirty="0"/>
              <a:t>nell’ attesa di rivederci presto , lavoriamo un po’ insieme . Leggete con attenzione .</a:t>
            </a:r>
          </a:p>
          <a:p>
            <a:pPr marL="0" indent="0">
              <a:buNone/>
            </a:pPr>
            <a:r>
              <a:rPr lang="it-IT" b="1" i="1" dirty="0"/>
              <a:t>Guardiamoci intorno , anche guardando fuori dalla finestra ci rendiamo conto che il tempo è cambiato . La natura lo mostra chiaramente .Le foglie cambiano colore : meravigliosi rossi – gialli –arancioni e marroni .</a:t>
            </a:r>
          </a:p>
          <a:p>
            <a:pPr marL="0" indent="0">
              <a:buNone/>
            </a:pPr>
            <a:r>
              <a:rPr lang="it-IT" b="1" i="1" dirty="0"/>
              <a:t>Perché succede tutto questo ? È cambiata la stagione : è Autunno .</a:t>
            </a:r>
          </a:p>
          <a:p>
            <a:pPr marL="0" indent="0">
              <a:buNone/>
            </a:pPr>
            <a:r>
              <a:rPr lang="it-IT" b="1" i="1" dirty="0"/>
              <a:t>Sappiamo bene che l’ Autunno inizia il 23 Settembre e termina il 20 Dicembre . Le giornate sono più corte e fa meno caldo .Le rondini migrano verso i paesi caldi e alcuni animali si preparano a cadere in letargo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116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 3 1"/>
          <p:cNvSpPr/>
          <p:nvPr/>
        </p:nvSpPr>
        <p:spPr>
          <a:xfrm>
            <a:off x="4067944" y="476672"/>
            <a:ext cx="3744416" cy="3384376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5008" y="242210"/>
            <a:ext cx="8928992" cy="655272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  </a:t>
            </a:r>
          </a:p>
          <a:p>
            <a:pPr marL="0" indent="0">
              <a:buNone/>
            </a:pPr>
            <a:r>
              <a:rPr lang="it-IT" dirty="0"/>
              <a:t>                                                 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Ricopia la poesia ,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rispettando i versi,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cerchia le rime baciate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con colori differenti ,  </a:t>
            </a:r>
          </a:p>
          <a:p>
            <a:pPr marL="0" indent="0">
              <a:buNone/>
            </a:pP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memorizzala.</a:t>
            </a:r>
          </a:p>
          <a:p>
            <a:pPr marL="0" indent="0">
              <a:buNone/>
            </a:pPr>
            <a:r>
              <a:rPr lang="it-IT" dirty="0"/>
              <a:t>                                               </a:t>
            </a:r>
          </a:p>
        </p:txBody>
      </p:sp>
      <p:pic>
        <p:nvPicPr>
          <p:cNvPr id="1026" name="Picture 2" descr="C:\Users\carolinacennamo\Desktop\Tempo-dAutunno Po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88640"/>
            <a:ext cx="32380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4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/>
              <a:t>                                                             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Adesso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536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umetto 3 13"/>
          <p:cNvSpPr/>
          <p:nvPr/>
        </p:nvSpPr>
        <p:spPr>
          <a:xfrm>
            <a:off x="5148064" y="144917"/>
            <a:ext cx="3816424" cy="352839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Adesso svolgiamo questo lavoro facile </a:t>
            </a:r>
            <a:r>
              <a:rPr lang="it-IT" sz="2400" dirty="0" err="1">
                <a:solidFill>
                  <a:schemeClr val="tx1"/>
                </a:solidFill>
              </a:rPr>
              <a:t>facile</a:t>
            </a:r>
            <a:r>
              <a:rPr lang="it-IT" sz="2400" dirty="0">
                <a:solidFill>
                  <a:schemeClr val="tx1"/>
                </a:solidFill>
              </a:rPr>
              <a:t> che voi già sapete fare . </a:t>
            </a:r>
          </a:p>
          <a:p>
            <a:pPr algn="ctr"/>
            <a:endParaRPr lang="it-IT" sz="2400" dirty="0">
              <a:solidFill>
                <a:schemeClr val="tx1"/>
              </a:solidFill>
            </a:endParaRP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Forza, forza !  Presto ,presto! </a:t>
            </a:r>
          </a:p>
        </p:txBody>
      </p:sp>
    </p:spTree>
    <p:extLst>
      <p:ext uri="{BB962C8B-B14F-4D97-AF65-F5344CB8AC3E}">
        <p14:creationId xmlns:p14="http://schemas.microsoft.com/office/powerpoint/2010/main" val="38519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it-IT" sz="7200" dirty="0">
                <a:latin typeface="Cooper Black" panose="0208090404030B020404" pitchFamily="18" charset="0"/>
              </a:rPr>
              <a:t>Perché in autunno le foglie </a:t>
            </a:r>
          </a:p>
          <a:p>
            <a:pPr marL="0" indent="0">
              <a:buNone/>
            </a:pPr>
            <a:r>
              <a:rPr lang="it-IT" sz="7200" dirty="0">
                <a:latin typeface="Cooper Black" panose="0208090404030B020404" pitchFamily="18" charset="0"/>
              </a:rPr>
              <a:t>cambiano colore e </a:t>
            </a:r>
          </a:p>
          <a:p>
            <a:pPr marL="0" indent="0">
              <a:buNone/>
            </a:pPr>
            <a:r>
              <a:rPr lang="it-IT" sz="7200" dirty="0">
                <a:latin typeface="Cooper Black" panose="0208090404030B020404" pitchFamily="18" charset="0"/>
              </a:rPr>
              <a:t>cadono?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In autunno quando le ore di luce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diminuiscono e fa più freddo,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le foglie smettono di produrre la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clorofilla, che le rende verdi.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Questo pigmento si degrada in pochi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giorni e diventano evidenti altri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pigmenti presenti nella foglia: i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carotenoidi, di colore giallo o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arancione, gli antociani che variano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dal rosso al violetto. Questi pigmenti,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mescolati in modo diverso, danno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come risultato le mille sfumature dei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boschi autunnali, dal giallo al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marrone, dal rosso all’arancione.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Nel giro di poche settimane poi, le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foglie cadranno e si trasformeranno in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“humus” che renderà il terreno vicino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alla pianta ricco di sostanze nutritive.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Le piante che perdono le foglie nella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stagione autunnale si chiamano </a:t>
            </a:r>
          </a:p>
          <a:p>
            <a:pPr marL="0" indent="0">
              <a:buNone/>
            </a:pPr>
            <a:r>
              <a:rPr lang="it-IT" sz="7200" dirty="0">
                <a:latin typeface="+mj-lt"/>
              </a:rPr>
              <a:t>caducifoglie.</a:t>
            </a:r>
          </a:p>
          <a:p>
            <a:pPr marL="0" indent="0">
              <a:buNone/>
            </a:pPr>
            <a:br>
              <a:rPr lang="it-IT" dirty="0">
                <a:latin typeface="Cooper Black" panose="0208090404030B020404" pitchFamily="18" charset="0"/>
              </a:rPr>
            </a:br>
            <a:endParaRPr lang="it-IT" dirty="0">
              <a:latin typeface="Cooper Black" panose="0208090404030B020404" pitchFamily="18" charset="0"/>
            </a:endParaRPr>
          </a:p>
        </p:txBody>
      </p:sp>
      <p:pic>
        <p:nvPicPr>
          <p:cNvPr id="1028" name="Picture 4" descr="C:\Users\carolinacennamo\Desktop\CONCETIII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2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83968" cy="3284984"/>
          </a:xfrm>
          <a:prstGeom prst="rect">
            <a:avLst/>
          </a:prstGeom>
          <a:noFill/>
          <a:effectLst>
            <a:outerShdw blurRad="190500" dist="1524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arolinacennamo\Desktop\le foglie di concet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077072"/>
            <a:ext cx="3570734" cy="2464296"/>
          </a:xfrm>
          <a:prstGeom prst="rect">
            <a:avLst/>
          </a:prstGeom>
          <a:noFill/>
          <a:effectLst>
            <a:outerShdw blurRad="254000" dist="165100" algn="tl" rotWithShape="0">
              <a:prstClr val="black">
                <a:alpha val="3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1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                           Ricopia e risolvi </a:t>
            </a:r>
            <a:br>
              <a:rPr lang="it-IT" dirty="0"/>
            </a:br>
            <a:br>
              <a:rPr lang="it-IT" sz="1800" dirty="0"/>
            </a:br>
            <a:r>
              <a:rPr lang="it-IT" sz="2800" dirty="0"/>
              <a:t>1) Alice ha raccolto in                    2)La nonna di Davide giardino 36 foglie di                        prepara la marmellata</a:t>
            </a:r>
          </a:p>
          <a:p>
            <a:pPr marL="0" indent="0">
              <a:buNone/>
            </a:pPr>
            <a:r>
              <a:rPr lang="it-IT" sz="2800" dirty="0"/>
              <a:t>acero e 48 foglie di                          con 95 frutti di bosco;</a:t>
            </a:r>
          </a:p>
          <a:p>
            <a:pPr marL="0" indent="0">
              <a:buNone/>
            </a:pPr>
            <a:r>
              <a:rPr lang="it-IT" sz="2800" dirty="0"/>
              <a:t>tiglio.                                                  48 sono mirtilli.</a:t>
            </a:r>
          </a:p>
          <a:p>
            <a:pPr marL="0" indent="0">
              <a:buNone/>
            </a:pPr>
            <a:r>
              <a:rPr lang="it-IT" sz="2800" dirty="0"/>
              <a:t>Quante foglie ha                               Quanti frutti di bosco</a:t>
            </a:r>
          </a:p>
          <a:p>
            <a:pPr marL="0" indent="0">
              <a:buNone/>
            </a:pPr>
            <a:r>
              <a:rPr lang="it-IT" sz="2800" dirty="0"/>
              <a:t> raccolto in tutto ?                            non sono mirtilli ?</a:t>
            </a:r>
          </a:p>
        </p:txBody>
      </p:sp>
      <p:pic>
        <p:nvPicPr>
          <p:cNvPr id="1027" name="Picture 3" descr="C:\Users\carolinacennamo\Desktop\fogli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6191">
            <a:off x="466518" y="401725"/>
            <a:ext cx="1899872" cy="18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arolinacennamo\Desktop\frutti di bos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589240"/>
            <a:ext cx="3696635" cy="10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65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3CFB20D-D099-4E40-B717-E995ACE86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4624" y="-1060643"/>
            <a:ext cx="10855516" cy="809004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8E47DB-932A-1140-A61B-D4F87A64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2772" y="1285209"/>
            <a:ext cx="9696893" cy="903793"/>
          </a:xfrm>
        </p:spPr>
        <p:txBody>
          <a:bodyPr>
            <a:normAutofit/>
          </a:bodyPr>
          <a:lstStyle/>
          <a:p>
            <a:pPr algn="ctr"/>
            <a:r>
              <a:rPr lang="it-IT" sz="4950" b="1" dirty="0">
                <a:solidFill>
                  <a:schemeClr val="bg1"/>
                </a:solidFill>
              </a:rPr>
              <a:t>Lo stupore della creazione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3EBC140-206B-9A4A-8112-4FAF26A11198}"/>
              </a:ext>
            </a:extLst>
          </p:cNvPr>
          <p:cNvSpPr txBox="1"/>
          <p:nvPr/>
        </p:nvSpPr>
        <p:spPr>
          <a:xfrm>
            <a:off x="2408275" y="4047017"/>
            <a:ext cx="45613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/>
              <a:t>2NotteN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376382-CB4C-9842-907F-40997A9FDA57}"/>
              </a:ext>
            </a:extLst>
          </p:cNvPr>
          <p:cNvSpPr txBox="1"/>
          <p:nvPr/>
        </p:nvSpPr>
        <p:spPr>
          <a:xfrm>
            <a:off x="610381" y="6153254"/>
            <a:ext cx="44656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dirty="0">
                <a:solidFill>
                  <a:schemeClr val="bg1"/>
                </a:solidFill>
              </a:rPr>
              <a:t>Notte Stellata         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192568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4965A56C-ADE4-8947-9D8F-822A7A21F615}"/>
              </a:ext>
            </a:extLst>
          </p:cNvPr>
          <p:cNvSpPr/>
          <p:nvPr/>
        </p:nvSpPr>
        <p:spPr>
          <a:xfrm>
            <a:off x="-108519" y="0"/>
            <a:ext cx="936104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6" name="Elementi multimediali online 5" descr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B126C052-F082-034D-8782-CA11C234D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080" y="606972"/>
            <a:ext cx="609600" cy="6096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790901-981B-E643-848D-30025CD78B9B}"/>
              </a:ext>
            </a:extLst>
          </p:cNvPr>
          <p:cNvSpPr txBox="1"/>
          <p:nvPr/>
        </p:nvSpPr>
        <p:spPr>
          <a:xfrm>
            <a:off x="364080" y="2251754"/>
            <a:ext cx="8293395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dirty="0"/>
              <a:t>Vincent Van Gogh è un artista che, a modo suo, ha cercato di imprimere sulla tela le meraviglie che ci circondano.</a:t>
            </a:r>
          </a:p>
          <a:p>
            <a:pPr algn="ctr"/>
            <a:r>
              <a:rPr lang="it-IT" sz="2100" dirty="0"/>
              <a:t>Quante volte vi è capitato in estate di ammirare il cielo stellato di notte e rimanerne estasiati?</a:t>
            </a:r>
          </a:p>
          <a:p>
            <a:pPr algn="ctr"/>
            <a:r>
              <a:rPr lang="it-IT" sz="2100" dirty="0"/>
              <a:t>Penso proprio tante e come Vincent avrete sicuramente provato lo stesso stupore di fronte a tanta bellezza!</a:t>
            </a:r>
          </a:p>
          <a:p>
            <a:pPr algn="ctr"/>
            <a:r>
              <a:rPr lang="it-IT" sz="2100" dirty="0"/>
              <a:t>Chissà se anche Vincent si è chiesto: «Chi ha creato il mondo?»</a:t>
            </a:r>
          </a:p>
        </p:txBody>
      </p:sp>
    </p:spTree>
    <p:extLst>
      <p:ext uri="{BB962C8B-B14F-4D97-AF65-F5344CB8AC3E}">
        <p14:creationId xmlns:p14="http://schemas.microsoft.com/office/powerpoint/2010/main" val="308554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3E80FD0-F7E4-8C44-A039-08727CA5BE6D}"/>
              </a:ext>
            </a:extLst>
          </p:cNvPr>
          <p:cNvSpPr/>
          <p:nvPr/>
        </p:nvSpPr>
        <p:spPr>
          <a:xfrm>
            <a:off x="-108520" y="-99392"/>
            <a:ext cx="9361039" cy="7128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FAB6210-E8B5-994E-9962-7BE66CF0C6D3}"/>
              </a:ext>
            </a:extLst>
          </p:cNvPr>
          <p:cNvSpPr txBox="1"/>
          <p:nvPr/>
        </p:nvSpPr>
        <p:spPr>
          <a:xfrm>
            <a:off x="1331640" y="2093654"/>
            <a:ext cx="6599948" cy="2631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it-IT" sz="3300" dirty="0"/>
              <a:t>Crea un alfabeto della Creazione, scrivendo un elemento o un sentimento per ogni lettera.</a:t>
            </a:r>
          </a:p>
          <a:p>
            <a:pPr algn="ctr"/>
            <a:r>
              <a:rPr lang="it-IT" sz="3300" dirty="0"/>
              <a:t>Buon lavoro! </a:t>
            </a:r>
          </a:p>
        </p:txBody>
      </p:sp>
    </p:spTree>
    <p:extLst>
      <p:ext uri="{BB962C8B-B14F-4D97-AF65-F5344CB8AC3E}">
        <p14:creationId xmlns:p14="http://schemas.microsoft.com/office/powerpoint/2010/main" val="2870939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97480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473</Words>
  <Application>Microsoft Office PowerPoint</Application>
  <PresentationFormat>Presentazione su schermo (4:3)</PresentationFormat>
  <Paragraphs>60</Paragraphs>
  <Slides>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Cooper Black</vt:lpstr>
      <vt:lpstr>Tema di Office</vt:lpstr>
      <vt:lpstr>Tempo d’autunno  Attività interdisciplinare </vt:lpstr>
      <vt:lpstr>Presentazione standard di PowerPoint</vt:lpstr>
      <vt:lpstr>Presentazione standard di PowerPoint</vt:lpstr>
      <vt:lpstr>  </vt:lpstr>
      <vt:lpstr>Presentazione standard di PowerPoint</vt:lpstr>
      <vt:lpstr>Presentazione standard di PowerPoint</vt:lpstr>
      <vt:lpstr>Lo stupore della creazione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 d’autunno</dc:title>
  <dc:creator>carolinacennamo</dc:creator>
  <cp:lastModifiedBy>Raffaella Castiello</cp:lastModifiedBy>
  <cp:revision>20</cp:revision>
  <dcterms:created xsi:type="dcterms:W3CDTF">2020-10-20T16:12:07Z</dcterms:created>
  <dcterms:modified xsi:type="dcterms:W3CDTF">2020-10-22T13:42:53Z</dcterms:modified>
</cp:coreProperties>
</file>