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70" r:id="rId8"/>
    <p:sldId id="271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24066" y="2110673"/>
            <a:ext cx="8673428" cy="1135529"/>
          </a:xfrm>
        </p:spPr>
        <p:txBody>
          <a:bodyPr>
            <a:normAutofit/>
          </a:bodyPr>
          <a:lstStyle/>
          <a:p>
            <a:r>
              <a:rPr lang="it-IT" dirty="0">
                <a:cs typeface="+mj-lt"/>
              </a:rPr>
              <a:t>TEMPO D’AUTUNNO</a:t>
            </a:r>
            <a:br>
              <a:rPr lang="it-IT" dirty="0">
                <a:cs typeface="+mj-lt"/>
              </a:rPr>
            </a:br>
            <a:r>
              <a:rPr lang="it-IT" sz="2000" b="1" dirty="0">
                <a:cs typeface="+mj-lt"/>
              </a:rPr>
              <a:t>ANNO  SCOLASTICO  2020/2021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615070" y="3824233"/>
            <a:ext cx="6817594" cy="140462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Classi prime  Gruppo A  B  C - PLESSO RODARI</a:t>
            </a:r>
          </a:p>
          <a:p>
            <a:r>
              <a:rPr lang="it-IT" dirty="0"/>
              <a:t>AMBITO LINGUISTICO-ESPRESSIVO</a:t>
            </a:r>
          </a:p>
          <a:p>
            <a:r>
              <a:rPr lang="it-IT" dirty="0"/>
              <a:t>ATTIVITA’ INCLUSIVA</a:t>
            </a:r>
          </a:p>
          <a:p>
            <a:r>
              <a:rPr lang="it-IT" dirty="0"/>
              <a:t>INS. TEDESCO – SPISSO - D’AVANZO – NAPOLITANO - DE SIMONE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93" y="1377980"/>
            <a:ext cx="8952614" cy="51142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5317588" y="872197"/>
            <a:ext cx="160371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E’ AUTUNNO</a:t>
            </a:r>
          </a:p>
        </p:txBody>
      </p:sp>
      <p:pic>
        <p:nvPicPr>
          <p:cNvPr id="11" name="Audio registra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Matilde e Teo sono nel prato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l="3859" t="9612" r="1964" b="50000"/>
          <a:stretch>
            <a:fillRect/>
          </a:stretch>
        </p:blipFill>
        <p:spPr>
          <a:xfrm>
            <a:off x="5741581" y="2044109"/>
            <a:ext cx="4933507" cy="2769781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1581" y="80303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Matilde sente un tuono lontano.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- Andiamo  Teo - Grida Matilde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l="7107" t="55504" r="1964" b="11628"/>
          <a:stretch>
            <a:fillRect/>
          </a:stretch>
        </p:blipFill>
        <p:spPr>
          <a:xfrm>
            <a:off x="6337006" y="2301949"/>
            <a:ext cx="4763386" cy="2254102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37006" y="101404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Matilde e Teo si riparano dentro la loro tana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0" y="1862208"/>
            <a:ext cx="4986960" cy="2767824"/>
          </a:xfrm>
          <a:prstGeom prst="rect">
            <a:avLst/>
          </a:prstGeom>
        </p:spPr>
      </p:pic>
      <p:pic>
        <p:nvPicPr>
          <p:cNvPr id="7" name="Audio registra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73269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ADESSO  TOCCA  A TE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RACCONTA IL FINALE DELLA STORIA COME  LO VORRESTI E DISEGNALO.</a:t>
            </a:r>
          </a:p>
          <a:p>
            <a:r>
              <a:rPr lang="it-IT" dirty="0"/>
              <a:t>BUON LAVORO</a:t>
            </a:r>
          </a:p>
        </p:txBody>
      </p:sp>
      <p:pic>
        <p:nvPicPr>
          <p:cNvPr id="5" name="Audio registra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22523" y="80303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8950" y="2075815"/>
            <a:ext cx="8673465" cy="1747520"/>
          </a:xfrm>
        </p:spPr>
        <p:txBody>
          <a:bodyPr>
            <a:normAutofit/>
          </a:bodyPr>
          <a:lstStyle/>
          <a:p>
            <a:r>
              <a:rPr lang="it-IT" altLang="en-US" sz="4000">
                <a:sym typeface="+mn-ea"/>
              </a:rPr>
              <a:t>Tutti con il LIBRO MAGICO delle LETTERE</a:t>
            </a:r>
            <a:br>
              <a:rPr lang="it-IT" altLang="en-US" sz="4000"/>
            </a:br>
            <a:r>
              <a:rPr lang="it-IT" sz="4000" dirty="0"/>
              <a:t>AUTUNNO</a:t>
            </a:r>
            <a:br>
              <a:rPr lang="it-IT" sz="4000" dirty="0"/>
            </a:br>
            <a:r>
              <a:rPr lang="it-IT" sz="4000" dirty="0"/>
              <a:t>IO e la MUSICA                              IO e l'ARTE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15490" y="3823335"/>
            <a:ext cx="8416925" cy="1404620"/>
          </a:xfrm>
        </p:spPr>
        <p:txBody>
          <a:bodyPr>
            <a:normAutofit/>
          </a:bodyPr>
          <a:lstStyle/>
          <a:p>
            <a:r>
              <a:rPr lang="it-IT" altLang="en-US" sz="2000" dirty="0">
                <a:sym typeface="+mn-ea"/>
              </a:rPr>
              <a:t>COPIA e INCOLLA, ASCOLTA i SUONI dell'AUTUNNO </a:t>
            </a:r>
            <a:r>
              <a:rPr lang="en-US" sz="2000" dirty="0">
                <a:solidFill>
                  <a:srgbClr val="002060"/>
                </a:solidFill>
                <a:sym typeface="+mn-ea"/>
              </a:rPr>
              <a:t>https://digimparoprimaria.capitello.it/permalink/8HY3MQBDRA</a:t>
            </a:r>
            <a:endParaRPr lang="en-US" sz="2000" dirty="0"/>
          </a:p>
          <a:p>
            <a:endParaRPr lang="it-IT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acee5d9-1ce1-48f2-95d3-58caaad8dac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680" y="1248410"/>
            <a:ext cx="3662680" cy="4072890"/>
          </a:xfrm>
          <a:prstGeom prst="rect">
            <a:avLst/>
          </a:prstGeom>
        </p:spPr>
      </p:pic>
      <p:pic>
        <p:nvPicPr>
          <p:cNvPr id="5" name="Picture 4" descr="0e2d4f3e-1ffb-4b42-88f1-140adf02710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15" y="1272540"/>
            <a:ext cx="3230880" cy="40487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545" y="2089785"/>
            <a:ext cx="5489575" cy="3101975"/>
          </a:xfrm>
        </p:spPr>
        <p:txBody>
          <a:bodyPr>
            <a:normAutofit/>
          </a:bodyPr>
          <a:lstStyle/>
          <a:p>
            <a:r>
              <a:rPr lang="it-IT" altLang="en-US" dirty="0"/>
              <a:t>TOCCA ancora a TE</a:t>
            </a:r>
            <a:br>
              <a:rPr lang="it-IT" altLang="en-US" dirty="0"/>
            </a:br>
            <a:r>
              <a:rPr lang="it-IT" altLang="en-US" dirty="0"/>
              <a:t>ASCOLTA,IMITA,COLORA seguendo le indicazioni.</a:t>
            </a:r>
            <a:br>
              <a:rPr lang="it-IT" altLang="en-US" dirty="0"/>
            </a:br>
            <a:r>
              <a:rPr lang="it-IT" altLang="en-US" dirty="0"/>
              <a:t>DIVERTITI 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tlante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134</Words>
  <Application>Microsoft Office PowerPoint</Application>
  <PresentationFormat>Widescreen</PresentationFormat>
  <Paragraphs>15</Paragraphs>
  <Slides>9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Calibri Light</vt:lpstr>
      <vt:lpstr>Rockwell</vt:lpstr>
      <vt:lpstr>Wingdings</vt:lpstr>
      <vt:lpstr>Atlante</vt:lpstr>
      <vt:lpstr>TEMPO D’AUTUNNO ANNO  SCOLASTICO  2020/2021</vt:lpstr>
      <vt:lpstr>Presentazione standard di PowerPoint</vt:lpstr>
      <vt:lpstr>Matilde e Teo sono nel prato</vt:lpstr>
      <vt:lpstr>Matilde sente un tuono lontano.   - Andiamo  Teo - Grida Matilde</vt:lpstr>
      <vt:lpstr>Matilde e Teo si riparano dentro la loro tana</vt:lpstr>
      <vt:lpstr>ADESSO  TOCCA  A TE</vt:lpstr>
      <vt:lpstr>Tutti con il LIBRO MAGICO delle LETTERE AUTUNNO IO e la MUSICA                              IO e l'ARTE</vt:lpstr>
      <vt:lpstr>Presentazione standard di PowerPoint</vt:lpstr>
      <vt:lpstr>TOCCA ancora a TE ASCOLTA,IMITA,COLORA seguendo le indicazioni. DIVERTITI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 D’AUTUNNO</dc:title>
  <dc:creator>Raffaella Castiello</dc:creator>
  <cp:lastModifiedBy>Raffaella Castiello</cp:lastModifiedBy>
  <cp:revision>24</cp:revision>
  <dcterms:created xsi:type="dcterms:W3CDTF">2020-10-27T10:56:00Z</dcterms:created>
  <dcterms:modified xsi:type="dcterms:W3CDTF">2020-10-29T20:26:57Z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