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hyperlink" Target="https://grammaticaitaliana.net/l-autunno-prova-di-comprensione-di-ascolto-livello-facile/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https://grammaticaitaliana.net/l-autunno-prova-di-comprensione-di-ascolto-livello-facile/" TargetMode="External"/><Relationship Id="rId7" Type="http://schemas.openxmlformats.org/officeDocument/2006/relationships/image" Target="../media/image13.sv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6A82EF-BD22-44FD-93BA-44980059077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ED9DA27E-FCB7-4824-AFBE-98F05E9BFA9F}">
      <dgm:prSet/>
      <dgm:spPr/>
      <dgm:t>
        <a:bodyPr/>
        <a:lstStyle/>
        <a:p>
          <a:r>
            <a:rPr lang="it-IT">
              <a:hlinkClick xmlns:r="http://schemas.openxmlformats.org/officeDocument/2006/relationships" r:id="rId1"/>
            </a:rPr>
            <a:t>https://grammaticaitaliana.net/l-autunno-prova-di-comprensione-di-ascolto-livello-facile/</a:t>
          </a:r>
          <a:endParaRPr lang="en-US"/>
        </a:p>
      </dgm:t>
    </dgm:pt>
    <dgm:pt modelId="{0453F721-C021-48D8-AEE4-81B57B5C90A8}" type="parTrans" cxnId="{2BF499D3-BB77-46FA-B022-D2EC63516F23}">
      <dgm:prSet/>
      <dgm:spPr/>
      <dgm:t>
        <a:bodyPr/>
        <a:lstStyle/>
        <a:p>
          <a:endParaRPr lang="en-US"/>
        </a:p>
      </dgm:t>
    </dgm:pt>
    <dgm:pt modelId="{1EA6B834-B61A-4D57-ADE2-3A51AB0E6890}" type="sibTrans" cxnId="{2BF499D3-BB77-46FA-B022-D2EC63516F23}">
      <dgm:prSet/>
      <dgm:spPr/>
      <dgm:t>
        <a:bodyPr/>
        <a:lstStyle/>
        <a:p>
          <a:endParaRPr lang="en-US"/>
        </a:p>
      </dgm:t>
    </dgm:pt>
    <dgm:pt modelId="{B093517B-7A36-4E41-B4F6-70C357DA6506}">
      <dgm:prSet/>
      <dgm:spPr/>
      <dgm:t>
        <a:bodyPr/>
        <a:lstStyle/>
        <a:p>
          <a:r>
            <a:rPr lang="it-IT"/>
            <a:t>( per accedere al link clicca sulla tastiera contemporaneamente tasto ctrl+tasto sx mouse)</a:t>
          </a:r>
          <a:endParaRPr lang="en-US"/>
        </a:p>
      </dgm:t>
    </dgm:pt>
    <dgm:pt modelId="{901F5B58-9405-47DC-BB4F-F9408BC53BEB}" type="parTrans" cxnId="{428EE142-174C-4BB1-A78F-37153C47E1DA}">
      <dgm:prSet/>
      <dgm:spPr/>
      <dgm:t>
        <a:bodyPr/>
        <a:lstStyle/>
        <a:p>
          <a:endParaRPr lang="en-US"/>
        </a:p>
      </dgm:t>
    </dgm:pt>
    <dgm:pt modelId="{194F5CD6-C136-4E02-95E4-5A33DC30D1B6}" type="sibTrans" cxnId="{428EE142-174C-4BB1-A78F-37153C47E1DA}">
      <dgm:prSet/>
      <dgm:spPr/>
      <dgm:t>
        <a:bodyPr/>
        <a:lstStyle/>
        <a:p>
          <a:endParaRPr lang="en-US"/>
        </a:p>
      </dgm:t>
    </dgm:pt>
    <dgm:pt modelId="{7B71ECC7-6590-4A38-9C2A-B182A8D1B001}">
      <dgm:prSet/>
      <dgm:spPr/>
      <dgm:t>
        <a:bodyPr/>
        <a:lstStyle/>
        <a:p>
          <a:r>
            <a:rPr lang="it-IT"/>
            <a:t>Coniuga nel modo indicativo il verbo indugiare.</a:t>
          </a:r>
          <a:endParaRPr lang="en-US"/>
        </a:p>
      </dgm:t>
    </dgm:pt>
    <dgm:pt modelId="{6F8316EE-0FAD-4116-A9AA-CA545C70E109}" type="parTrans" cxnId="{B52FE278-0FE6-4D19-AB0E-7B720B95F241}">
      <dgm:prSet/>
      <dgm:spPr/>
      <dgm:t>
        <a:bodyPr/>
        <a:lstStyle/>
        <a:p>
          <a:endParaRPr lang="en-US"/>
        </a:p>
      </dgm:t>
    </dgm:pt>
    <dgm:pt modelId="{B49ABD21-CA95-4752-8A3F-DA9DBE821118}" type="sibTrans" cxnId="{B52FE278-0FE6-4D19-AB0E-7B720B95F241}">
      <dgm:prSet/>
      <dgm:spPr/>
      <dgm:t>
        <a:bodyPr/>
        <a:lstStyle/>
        <a:p>
          <a:endParaRPr lang="en-US"/>
        </a:p>
      </dgm:t>
    </dgm:pt>
    <dgm:pt modelId="{088AE7FE-5EC2-4A70-8768-C8EB042F28A3}" type="pres">
      <dgm:prSet presAssocID="{AC6A82EF-BD22-44FD-93BA-449800590777}" presName="root" presStyleCnt="0">
        <dgm:presLayoutVars>
          <dgm:dir/>
          <dgm:resizeHandles val="exact"/>
        </dgm:presLayoutVars>
      </dgm:prSet>
      <dgm:spPr/>
    </dgm:pt>
    <dgm:pt modelId="{3514B752-0DC6-439E-A299-B2C34548C773}" type="pres">
      <dgm:prSet presAssocID="{ED9DA27E-FCB7-4824-AFBE-98F05E9BFA9F}" presName="compNode" presStyleCnt="0"/>
      <dgm:spPr/>
    </dgm:pt>
    <dgm:pt modelId="{D794E98B-15F4-4A1F-88EE-24200733DB47}" type="pres">
      <dgm:prSet presAssocID="{ED9DA27E-FCB7-4824-AFBE-98F05E9BFA9F}" presName="bgRect" presStyleLbl="bgShp" presStyleIdx="0" presStyleCnt="3"/>
      <dgm:spPr/>
    </dgm:pt>
    <dgm:pt modelId="{7959B5F4-9239-4D9D-984A-A98963CF372F}" type="pres">
      <dgm:prSet presAssocID="{ED9DA27E-FCB7-4824-AFBE-98F05E9BFA9F}" presName="iconRect" presStyleLbl="node1" presStyleIdx="0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E3842C2C-D857-474D-B97F-25313EC1255F}" type="pres">
      <dgm:prSet presAssocID="{ED9DA27E-FCB7-4824-AFBE-98F05E9BFA9F}" presName="spaceRect" presStyleCnt="0"/>
      <dgm:spPr/>
    </dgm:pt>
    <dgm:pt modelId="{BA6179A6-F174-423A-A6DF-7BE6A4E27449}" type="pres">
      <dgm:prSet presAssocID="{ED9DA27E-FCB7-4824-AFBE-98F05E9BFA9F}" presName="parTx" presStyleLbl="revTx" presStyleIdx="0" presStyleCnt="3">
        <dgm:presLayoutVars>
          <dgm:chMax val="0"/>
          <dgm:chPref val="0"/>
        </dgm:presLayoutVars>
      </dgm:prSet>
      <dgm:spPr/>
    </dgm:pt>
    <dgm:pt modelId="{2D24ECFD-322B-453C-881D-3A113B4E78B8}" type="pres">
      <dgm:prSet presAssocID="{1EA6B834-B61A-4D57-ADE2-3A51AB0E6890}" presName="sibTrans" presStyleCnt="0"/>
      <dgm:spPr/>
    </dgm:pt>
    <dgm:pt modelId="{9B17DBB2-C855-4F48-8848-39EE498B524D}" type="pres">
      <dgm:prSet presAssocID="{B093517B-7A36-4E41-B4F6-70C357DA6506}" presName="compNode" presStyleCnt="0"/>
      <dgm:spPr/>
    </dgm:pt>
    <dgm:pt modelId="{18F147A5-0845-4A35-B8DC-B4BFEFC587D2}" type="pres">
      <dgm:prSet presAssocID="{B093517B-7A36-4E41-B4F6-70C357DA6506}" presName="bgRect" presStyleLbl="bgShp" presStyleIdx="1" presStyleCnt="3"/>
      <dgm:spPr/>
    </dgm:pt>
    <dgm:pt modelId="{58435C8D-F79B-4074-BF43-5D4EA6AE649B}" type="pres">
      <dgm:prSet presAssocID="{B093517B-7A36-4E41-B4F6-70C357DA6506}" presName="iconRect" presStyleLbl="node1" presStyleIdx="1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ight Pointing Backhand Index"/>
        </a:ext>
      </dgm:extLst>
    </dgm:pt>
    <dgm:pt modelId="{93BB3F0A-1D87-4D94-AF78-2CFE91CDE464}" type="pres">
      <dgm:prSet presAssocID="{B093517B-7A36-4E41-B4F6-70C357DA6506}" presName="spaceRect" presStyleCnt="0"/>
      <dgm:spPr/>
    </dgm:pt>
    <dgm:pt modelId="{7F354E41-6F96-459C-81A7-8672D3F47B6C}" type="pres">
      <dgm:prSet presAssocID="{B093517B-7A36-4E41-B4F6-70C357DA6506}" presName="parTx" presStyleLbl="revTx" presStyleIdx="1" presStyleCnt="3">
        <dgm:presLayoutVars>
          <dgm:chMax val="0"/>
          <dgm:chPref val="0"/>
        </dgm:presLayoutVars>
      </dgm:prSet>
      <dgm:spPr/>
    </dgm:pt>
    <dgm:pt modelId="{9C0C0EC0-C32A-4741-996D-E125ED9D82CD}" type="pres">
      <dgm:prSet presAssocID="{194F5CD6-C136-4E02-95E4-5A33DC30D1B6}" presName="sibTrans" presStyleCnt="0"/>
      <dgm:spPr/>
    </dgm:pt>
    <dgm:pt modelId="{43425A4C-30D7-47F7-9EC0-1CD5EFEC890C}" type="pres">
      <dgm:prSet presAssocID="{7B71ECC7-6590-4A38-9C2A-B182A8D1B001}" presName="compNode" presStyleCnt="0"/>
      <dgm:spPr/>
    </dgm:pt>
    <dgm:pt modelId="{BC3DBCB6-051A-410D-96AC-5C7CAA794918}" type="pres">
      <dgm:prSet presAssocID="{7B71ECC7-6590-4A38-9C2A-B182A8D1B001}" presName="bgRect" presStyleLbl="bgShp" presStyleIdx="2" presStyleCnt="3"/>
      <dgm:spPr/>
    </dgm:pt>
    <dgm:pt modelId="{05ADEA29-931E-479E-B812-EC343E7D8D13}" type="pres">
      <dgm:prSet presAssocID="{7B71ECC7-6590-4A38-9C2A-B182A8D1B001}" presName="iconRect" presStyleLbl="node1" presStyleIdx="2" presStyleCnt="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enn Diagram"/>
        </a:ext>
      </dgm:extLst>
    </dgm:pt>
    <dgm:pt modelId="{2B049A87-30FF-4709-B8A4-05FAB1BAA151}" type="pres">
      <dgm:prSet presAssocID="{7B71ECC7-6590-4A38-9C2A-B182A8D1B001}" presName="spaceRect" presStyleCnt="0"/>
      <dgm:spPr/>
    </dgm:pt>
    <dgm:pt modelId="{A9690F38-EB1A-480F-B9DC-CC341E743287}" type="pres">
      <dgm:prSet presAssocID="{7B71ECC7-6590-4A38-9C2A-B182A8D1B001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428EE142-174C-4BB1-A78F-37153C47E1DA}" srcId="{AC6A82EF-BD22-44FD-93BA-449800590777}" destId="{B093517B-7A36-4E41-B4F6-70C357DA6506}" srcOrd="1" destOrd="0" parTransId="{901F5B58-9405-47DC-BB4F-F9408BC53BEB}" sibTransId="{194F5CD6-C136-4E02-95E4-5A33DC30D1B6}"/>
    <dgm:cxn modelId="{BD05B86C-ACB7-4FA1-A209-0D0E90050107}" type="presOf" srcId="{7B71ECC7-6590-4A38-9C2A-B182A8D1B001}" destId="{A9690F38-EB1A-480F-B9DC-CC341E743287}" srcOrd="0" destOrd="0" presId="urn:microsoft.com/office/officeart/2018/2/layout/IconVerticalSolidList"/>
    <dgm:cxn modelId="{E1F44952-621E-4A9E-B667-142556C8DBC4}" type="presOf" srcId="{AC6A82EF-BD22-44FD-93BA-449800590777}" destId="{088AE7FE-5EC2-4A70-8768-C8EB042F28A3}" srcOrd="0" destOrd="0" presId="urn:microsoft.com/office/officeart/2018/2/layout/IconVerticalSolidList"/>
    <dgm:cxn modelId="{B52FE278-0FE6-4D19-AB0E-7B720B95F241}" srcId="{AC6A82EF-BD22-44FD-93BA-449800590777}" destId="{7B71ECC7-6590-4A38-9C2A-B182A8D1B001}" srcOrd="2" destOrd="0" parTransId="{6F8316EE-0FAD-4116-A9AA-CA545C70E109}" sibTransId="{B49ABD21-CA95-4752-8A3F-DA9DBE821118}"/>
    <dgm:cxn modelId="{6080ABAF-46D9-4CD0-8A46-FEB1326243DE}" type="presOf" srcId="{B093517B-7A36-4E41-B4F6-70C357DA6506}" destId="{7F354E41-6F96-459C-81A7-8672D3F47B6C}" srcOrd="0" destOrd="0" presId="urn:microsoft.com/office/officeart/2018/2/layout/IconVerticalSolidList"/>
    <dgm:cxn modelId="{C6D631B0-A942-4149-A2B2-B54030316F06}" type="presOf" srcId="{ED9DA27E-FCB7-4824-AFBE-98F05E9BFA9F}" destId="{BA6179A6-F174-423A-A6DF-7BE6A4E27449}" srcOrd="0" destOrd="0" presId="urn:microsoft.com/office/officeart/2018/2/layout/IconVerticalSolidList"/>
    <dgm:cxn modelId="{2BF499D3-BB77-46FA-B022-D2EC63516F23}" srcId="{AC6A82EF-BD22-44FD-93BA-449800590777}" destId="{ED9DA27E-FCB7-4824-AFBE-98F05E9BFA9F}" srcOrd="0" destOrd="0" parTransId="{0453F721-C021-48D8-AEE4-81B57B5C90A8}" sibTransId="{1EA6B834-B61A-4D57-ADE2-3A51AB0E6890}"/>
    <dgm:cxn modelId="{666FCF86-0E74-457F-B215-116F9FA1DC15}" type="presParOf" srcId="{088AE7FE-5EC2-4A70-8768-C8EB042F28A3}" destId="{3514B752-0DC6-439E-A299-B2C34548C773}" srcOrd="0" destOrd="0" presId="urn:microsoft.com/office/officeart/2018/2/layout/IconVerticalSolidList"/>
    <dgm:cxn modelId="{BFF379F3-F45C-42E4-B6A2-6346A97169CF}" type="presParOf" srcId="{3514B752-0DC6-439E-A299-B2C34548C773}" destId="{D794E98B-15F4-4A1F-88EE-24200733DB47}" srcOrd="0" destOrd="0" presId="urn:microsoft.com/office/officeart/2018/2/layout/IconVerticalSolidList"/>
    <dgm:cxn modelId="{73193545-81D2-4AA2-80D6-4B35095E8477}" type="presParOf" srcId="{3514B752-0DC6-439E-A299-B2C34548C773}" destId="{7959B5F4-9239-4D9D-984A-A98963CF372F}" srcOrd="1" destOrd="0" presId="urn:microsoft.com/office/officeart/2018/2/layout/IconVerticalSolidList"/>
    <dgm:cxn modelId="{7ACC6799-3B42-4D60-8913-0EBF68501DC5}" type="presParOf" srcId="{3514B752-0DC6-439E-A299-B2C34548C773}" destId="{E3842C2C-D857-474D-B97F-25313EC1255F}" srcOrd="2" destOrd="0" presId="urn:microsoft.com/office/officeart/2018/2/layout/IconVerticalSolidList"/>
    <dgm:cxn modelId="{19C61CCC-91E4-4181-BDDB-7F3E039A2508}" type="presParOf" srcId="{3514B752-0DC6-439E-A299-B2C34548C773}" destId="{BA6179A6-F174-423A-A6DF-7BE6A4E27449}" srcOrd="3" destOrd="0" presId="urn:microsoft.com/office/officeart/2018/2/layout/IconVerticalSolidList"/>
    <dgm:cxn modelId="{F7E6B828-DE45-4920-9F62-5DA7F9C39B30}" type="presParOf" srcId="{088AE7FE-5EC2-4A70-8768-C8EB042F28A3}" destId="{2D24ECFD-322B-453C-881D-3A113B4E78B8}" srcOrd="1" destOrd="0" presId="urn:microsoft.com/office/officeart/2018/2/layout/IconVerticalSolidList"/>
    <dgm:cxn modelId="{6E877B9E-21EF-487E-A353-1E933F01E67B}" type="presParOf" srcId="{088AE7FE-5EC2-4A70-8768-C8EB042F28A3}" destId="{9B17DBB2-C855-4F48-8848-39EE498B524D}" srcOrd="2" destOrd="0" presId="urn:microsoft.com/office/officeart/2018/2/layout/IconVerticalSolidList"/>
    <dgm:cxn modelId="{558E3384-1825-4A96-B4EA-9D32FC873ECB}" type="presParOf" srcId="{9B17DBB2-C855-4F48-8848-39EE498B524D}" destId="{18F147A5-0845-4A35-B8DC-B4BFEFC587D2}" srcOrd="0" destOrd="0" presId="urn:microsoft.com/office/officeart/2018/2/layout/IconVerticalSolidList"/>
    <dgm:cxn modelId="{403C26F4-D2FD-4602-AB16-4E626FF53115}" type="presParOf" srcId="{9B17DBB2-C855-4F48-8848-39EE498B524D}" destId="{58435C8D-F79B-4074-BF43-5D4EA6AE649B}" srcOrd="1" destOrd="0" presId="urn:microsoft.com/office/officeart/2018/2/layout/IconVerticalSolidList"/>
    <dgm:cxn modelId="{60B2D182-46B7-48B7-9743-167EA0202719}" type="presParOf" srcId="{9B17DBB2-C855-4F48-8848-39EE498B524D}" destId="{93BB3F0A-1D87-4D94-AF78-2CFE91CDE464}" srcOrd="2" destOrd="0" presId="urn:microsoft.com/office/officeart/2018/2/layout/IconVerticalSolidList"/>
    <dgm:cxn modelId="{0BF817E4-EA66-4AD6-A8E8-45487972D941}" type="presParOf" srcId="{9B17DBB2-C855-4F48-8848-39EE498B524D}" destId="{7F354E41-6F96-459C-81A7-8672D3F47B6C}" srcOrd="3" destOrd="0" presId="urn:microsoft.com/office/officeart/2018/2/layout/IconVerticalSolidList"/>
    <dgm:cxn modelId="{A354FC51-3553-4CBD-9CE1-6C1AE7AB17ED}" type="presParOf" srcId="{088AE7FE-5EC2-4A70-8768-C8EB042F28A3}" destId="{9C0C0EC0-C32A-4741-996D-E125ED9D82CD}" srcOrd="3" destOrd="0" presId="urn:microsoft.com/office/officeart/2018/2/layout/IconVerticalSolidList"/>
    <dgm:cxn modelId="{A2C1CDAB-2635-4A4E-866C-FF3BF8C8B17D}" type="presParOf" srcId="{088AE7FE-5EC2-4A70-8768-C8EB042F28A3}" destId="{43425A4C-30D7-47F7-9EC0-1CD5EFEC890C}" srcOrd="4" destOrd="0" presId="urn:microsoft.com/office/officeart/2018/2/layout/IconVerticalSolidList"/>
    <dgm:cxn modelId="{E3283CF5-4894-4DBC-8EFC-A5921E5E3978}" type="presParOf" srcId="{43425A4C-30D7-47F7-9EC0-1CD5EFEC890C}" destId="{BC3DBCB6-051A-410D-96AC-5C7CAA794918}" srcOrd="0" destOrd="0" presId="urn:microsoft.com/office/officeart/2018/2/layout/IconVerticalSolidList"/>
    <dgm:cxn modelId="{6D970783-9826-49A9-BC31-1A9CB6616003}" type="presParOf" srcId="{43425A4C-30D7-47F7-9EC0-1CD5EFEC890C}" destId="{05ADEA29-931E-479E-B812-EC343E7D8D13}" srcOrd="1" destOrd="0" presId="urn:microsoft.com/office/officeart/2018/2/layout/IconVerticalSolidList"/>
    <dgm:cxn modelId="{0AC96705-87DE-43A0-896D-EECD576975F8}" type="presParOf" srcId="{43425A4C-30D7-47F7-9EC0-1CD5EFEC890C}" destId="{2B049A87-30FF-4709-B8A4-05FAB1BAA151}" srcOrd="2" destOrd="0" presId="urn:microsoft.com/office/officeart/2018/2/layout/IconVerticalSolidList"/>
    <dgm:cxn modelId="{58A64BFB-F26F-4207-9BE5-DDF1AE1FD214}" type="presParOf" srcId="{43425A4C-30D7-47F7-9EC0-1CD5EFEC890C}" destId="{A9690F38-EB1A-480F-B9DC-CC341E74328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94E98B-15F4-4A1F-88EE-24200733DB47}">
      <dsp:nvSpPr>
        <dsp:cNvPr id="0" name=""/>
        <dsp:cNvSpPr/>
      </dsp:nvSpPr>
      <dsp:spPr>
        <a:xfrm>
          <a:off x="0" y="690"/>
          <a:ext cx="6248400" cy="161568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59B5F4-9239-4D9D-984A-A98963CF372F}">
      <dsp:nvSpPr>
        <dsp:cNvPr id="0" name=""/>
        <dsp:cNvSpPr/>
      </dsp:nvSpPr>
      <dsp:spPr>
        <a:xfrm>
          <a:off x="488743" y="364218"/>
          <a:ext cx="888624" cy="88862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6179A6-F174-423A-A6DF-7BE6A4E27449}">
      <dsp:nvSpPr>
        <dsp:cNvPr id="0" name=""/>
        <dsp:cNvSpPr/>
      </dsp:nvSpPr>
      <dsp:spPr>
        <a:xfrm>
          <a:off x="1866111" y="690"/>
          <a:ext cx="4382288" cy="1615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993" tIns="170993" rIns="170993" bIns="170993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>
              <a:hlinkClick xmlns:r="http://schemas.openxmlformats.org/officeDocument/2006/relationships" r:id="rId3"/>
            </a:rPr>
            <a:t>https://grammaticaitaliana.net/l-autunno-prova-di-comprensione-di-ascolto-livello-facile/</a:t>
          </a:r>
          <a:endParaRPr lang="en-US" sz="2300" kern="1200"/>
        </a:p>
      </dsp:txBody>
      <dsp:txXfrm>
        <a:off x="1866111" y="690"/>
        <a:ext cx="4382288" cy="1615680"/>
      </dsp:txXfrm>
    </dsp:sp>
    <dsp:sp modelId="{18F147A5-0845-4A35-B8DC-B4BFEFC587D2}">
      <dsp:nvSpPr>
        <dsp:cNvPr id="0" name=""/>
        <dsp:cNvSpPr/>
      </dsp:nvSpPr>
      <dsp:spPr>
        <a:xfrm>
          <a:off x="0" y="2020291"/>
          <a:ext cx="6248400" cy="161568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435C8D-F79B-4074-BF43-5D4EA6AE649B}">
      <dsp:nvSpPr>
        <dsp:cNvPr id="0" name=""/>
        <dsp:cNvSpPr/>
      </dsp:nvSpPr>
      <dsp:spPr>
        <a:xfrm>
          <a:off x="488743" y="2383819"/>
          <a:ext cx="888624" cy="888624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354E41-6F96-459C-81A7-8672D3F47B6C}">
      <dsp:nvSpPr>
        <dsp:cNvPr id="0" name=""/>
        <dsp:cNvSpPr/>
      </dsp:nvSpPr>
      <dsp:spPr>
        <a:xfrm>
          <a:off x="1866111" y="2020291"/>
          <a:ext cx="4382288" cy="1615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993" tIns="170993" rIns="170993" bIns="170993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/>
            <a:t>( per accedere al link clicca sulla tastiera contemporaneamente tasto ctrl+tasto sx mouse)</a:t>
          </a:r>
          <a:endParaRPr lang="en-US" sz="2300" kern="1200"/>
        </a:p>
      </dsp:txBody>
      <dsp:txXfrm>
        <a:off x="1866111" y="2020291"/>
        <a:ext cx="4382288" cy="1615680"/>
      </dsp:txXfrm>
    </dsp:sp>
    <dsp:sp modelId="{BC3DBCB6-051A-410D-96AC-5C7CAA794918}">
      <dsp:nvSpPr>
        <dsp:cNvPr id="0" name=""/>
        <dsp:cNvSpPr/>
      </dsp:nvSpPr>
      <dsp:spPr>
        <a:xfrm>
          <a:off x="0" y="4039891"/>
          <a:ext cx="6248400" cy="161568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ADEA29-931E-479E-B812-EC343E7D8D13}">
      <dsp:nvSpPr>
        <dsp:cNvPr id="0" name=""/>
        <dsp:cNvSpPr/>
      </dsp:nvSpPr>
      <dsp:spPr>
        <a:xfrm>
          <a:off x="488743" y="4403420"/>
          <a:ext cx="888624" cy="888624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690F38-EB1A-480F-B9DC-CC341E743287}">
      <dsp:nvSpPr>
        <dsp:cNvPr id="0" name=""/>
        <dsp:cNvSpPr/>
      </dsp:nvSpPr>
      <dsp:spPr>
        <a:xfrm>
          <a:off x="1866111" y="4039891"/>
          <a:ext cx="4382288" cy="1615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993" tIns="170993" rIns="170993" bIns="170993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/>
            <a:t>Coniuga nel modo indicativo il verbo indugiare.</a:t>
          </a:r>
          <a:endParaRPr lang="en-US" sz="2300" kern="1200"/>
        </a:p>
      </dsp:txBody>
      <dsp:txXfrm>
        <a:off x="1866111" y="4039891"/>
        <a:ext cx="4382288" cy="16156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5C74A7-8A63-4A00-A892-3BEFF93E6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D77F608-8765-4270-B575-8A2C157EA2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D2B418D-FD07-48CE-A02B-A5A7EF9DD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FA24B-77CA-4305-AB7B-A9D12CE6A997}" type="datetimeFigureOut">
              <a:rPr lang="it-IT" smtClean="0"/>
              <a:t>27/10/2020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065F48C-47F7-47F8-A8C8-807746030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78D2E8C-5396-40FC-9420-E790DF6D9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59124-ADEE-4B28-A48E-B8F6EA3F4E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1549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2996F6-826C-40E2-ADCE-388E1507C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9C74491-3AE9-4B21-B0C3-5D346C8CA5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ECC8DB9-8AEB-4BF7-914C-9F8C342A1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FA24B-77CA-4305-AB7B-A9D12CE6A997}" type="datetimeFigureOut">
              <a:rPr lang="it-IT" smtClean="0"/>
              <a:t>27/10/2020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25036D1-C1F6-4483-BA08-BEB66F125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79E7BE8-0AFE-46C6-A0D7-D38F2823C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59124-ADEE-4B28-A48E-B8F6EA3F4E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4007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7C9531F-84FD-48B0-80EA-76977E9F2B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C2B7C79-49A5-4C2F-9FEE-47F183FFD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F67EB7D-F828-41F9-A2C8-42CDF635E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FA24B-77CA-4305-AB7B-A9D12CE6A997}" type="datetimeFigureOut">
              <a:rPr lang="it-IT" smtClean="0"/>
              <a:t>27/10/2020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667CCF7-7AEA-427B-9654-2F53DD52F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1540E31-6484-430A-9E4C-34C8F63EE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59124-ADEE-4B28-A48E-B8F6EA3F4E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4848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4A668C-E2DE-4852-8FC3-F38A0511B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6A7B143-3EB9-4A4B-8713-FAC2DC4FDC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5DB58BD-183D-41CC-89DF-DF664D9D4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FA24B-77CA-4305-AB7B-A9D12CE6A997}" type="datetimeFigureOut">
              <a:rPr lang="it-IT" smtClean="0"/>
              <a:t>27/10/2020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DB7835E-63AC-46A2-9499-DA44C4C58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152A762-ED2D-475D-8B2E-5481FC787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59124-ADEE-4B28-A48E-B8F6EA3F4E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2118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C2A715-F823-4954-A9CA-960AE03BF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0DD585E-51F6-4E4B-BA8D-A053738AB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9CBA224-083B-4A32-B4A7-46123087E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FA24B-77CA-4305-AB7B-A9D12CE6A997}" type="datetimeFigureOut">
              <a:rPr lang="it-IT" smtClean="0"/>
              <a:t>27/10/2020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72980E2-BB8A-43CE-B442-29D5C4662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8D88592-7578-4023-B5B0-35842C118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59124-ADEE-4B28-A48E-B8F6EA3F4E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9039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EB0550-C39C-4F46-95AF-A37DBE971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79FBA67-C93D-497C-8E1D-429679FD60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1EE6B24-AD72-4389-AF74-CF8CF6368D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E34D32F-F118-4913-8D20-2C1131839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FA24B-77CA-4305-AB7B-A9D12CE6A997}" type="datetimeFigureOut">
              <a:rPr lang="it-IT" smtClean="0"/>
              <a:t>27/10/2020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9EA914C-0D23-4C17-8348-B609EA95C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D998CEF-0330-48CD-9A53-AAA23C172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59124-ADEE-4B28-A48E-B8F6EA3F4E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359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A5391B-E524-4DB2-BB7C-FEA2BBC28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00D51CE-03C2-43EE-B28E-7AE167CC32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5DAB809-4F33-4A19-9034-E146BDB8B4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26A6BBB-4F82-481C-9BBB-5FF2E543DF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DEED9A9-3874-476E-BF4D-4BBCCEB0F0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9E37AC7-61F6-45BB-9C32-EF8F69DEC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FA24B-77CA-4305-AB7B-A9D12CE6A997}" type="datetimeFigureOut">
              <a:rPr lang="it-IT" smtClean="0"/>
              <a:t>27/10/2020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991E1ED-EC8D-49B0-94B9-D843FB719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B572736-7072-44AD-8D3A-257EEEF8B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59124-ADEE-4B28-A48E-B8F6EA3F4E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5904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CE983C-931F-4518-B93C-362777896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D668D18-C476-4E71-8C38-04EBC6C63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FA24B-77CA-4305-AB7B-A9D12CE6A997}" type="datetimeFigureOut">
              <a:rPr lang="it-IT" smtClean="0"/>
              <a:t>27/10/2020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1A45B04-F6D4-407A-AE84-7FCCB37C1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840C804-78D1-44A9-B071-D6FA0CC0E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59124-ADEE-4B28-A48E-B8F6EA3F4E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5287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6D10EDE-26D5-4853-A097-A85E7775C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FA24B-77CA-4305-AB7B-A9D12CE6A997}" type="datetimeFigureOut">
              <a:rPr lang="it-IT" smtClean="0"/>
              <a:t>27/10/2020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0B10BA7-4C52-4C88-A3C7-94F27B79C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9C7DA07-3054-44E7-B604-287390A4D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59124-ADEE-4B28-A48E-B8F6EA3F4E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000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2B0D0D-2F8E-443C-A363-0E5F129D8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C02FF2D-248E-4A65-8D5F-678845CAF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37DF2B8-A02F-4CD7-A810-59E78EAB01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751D6BC-7327-4B7D-A613-AFE82EBA6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FA24B-77CA-4305-AB7B-A9D12CE6A997}" type="datetimeFigureOut">
              <a:rPr lang="it-IT" smtClean="0"/>
              <a:t>27/10/2020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84ADEBD-CB21-4EB0-BB7E-3A744E895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B39C03C-C4DC-463A-B907-7D693BBFE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59124-ADEE-4B28-A48E-B8F6EA3F4E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6033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0A712B-10E7-4CF6-A6E4-B7AD0257D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E33AD07-381B-4E9C-968A-51CBE2E724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E1AC064-A7AA-407D-BA74-21C77A1E23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18F4D80-DBCB-4618-980F-C257457AE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FA24B-77CA-4305-AB7B-A9D12CE6A997}" type="datetimeFigureOut">
              <a:rPr lang="it-IT" smtClean="0"/>
              <a:t>27/10/2020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0A5C629-5E42-4C6A-998D-CEE01953C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0BAD0A0-2AA0-435C-B839-3F5B1EE05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59124-ADEE-4B28-A48E-B8F6EA3F4E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549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F5586F8-37BB-4501-BF3F-63BBFA61F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4495BB1-5999-415C-9874-DB0813020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2366FE3-A40F-42B9-A50F-52001F2FC2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FA24B-77CA-4305-AB7B-A9D12CE6A997}" type="datetimeFigureOut">
              <a:rPr lang="it-IT" smtClean="0"/>
              <a:t>27/10/2020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9783621-1EE5-4B9E-A9FC-584DFF1640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E5014A4-380E-48BA-9563-B8ECAF557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59124-ADEE-4B28-A48E-B8F6EA3F4E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0974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wR3f4vUqZg?feature=oembed" TargetMode="Externa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11F3948-E7E4-4806-A25D-8580DEFC0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23" y="115084"/>
            <a:ext cx="11946905" cy="6419131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80FE3C7-8159-4F58-9B90-8FAF4F6235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Si sta come d’autunno…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B8FEAB9-338C-4142-BE03-70C56658D8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/>
              <a:t>Classe IV F- Plesso Fra’ Siciliano</a:t>
            </a:r>
          </a:p>
          <a:p>
            <a:r>
              <a:rPr lang="it-IT" dirty="0"/>
              <a:t>Doc. Pascale Maria Rosaria</a:t>
            </a:r>
          </a:p>
          <a:p>
            <a:r>
              <a:rPr lang="it-IT" dirty="0"/>
              <a:t>Doc. Romano Vincenzo</a:t>
            </a:r>
          </a:p>
          <a:p>
            <a:r>
              <a:rPr lang="it-IT" dirty="0" err="1"/>
              <a:t>Attivita’</a:t>
            </a:r>
            <a:r>
              <a:rPr lang="it-IT"/>
              <a:t> multidisciplinare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43410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F252EAD-4FDB-4210-B29A-66176FB62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022" y="395926"/>
            <a:ext cx="3587052" cy="1046375"/>
          </a:xfrm>
        </p:spPr>
        <p:txBody>
          <a:bodyPr anchor="b">
            <a:normAutofit/>
          </a:bodyPr>
          <a:lstStyle/>
          <a:p>
            <a:r>
              <a:rPr lang="it-IT" sz="2800" dirty="0"/>
              <a:t>        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518649"/>
            <a:ext cx="1128382" cy="847206"/>
            <a:chOff x="8183879" y="1000124"/>
            <a:chExt cx="1562267" cy="1172973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25CEA26-E00C-406D-A7B7-4475C24CC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022" y="1565024"/>
            <a:ext cx="3587052" cy="4897050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buNone/>
            </a:pPr>
            <a:r>
              <a:rPr lang="it-IT" sz="2000" dirty="0"/>
              <a:t>“Soldati” è una delle più famose e corte poesie al mondo. Scritta da Giuseppe Ungaretti nel 1918, la poesia parla dell’esperienza di vita del poeta soldato in trincea verso la fine della Grande Guerra ed è stata composta nel Bosco di </a:t>
            </a:r>
            <a:r>
              <a:rPr lang="it-IT" sz="2000" dirty="0" err="1"/>
              <a:t>Courton</a:t>
            </a:r>
            <a:r>
              <a:rPr lang="it-IT" sz="2000" dirty="0"/>
              <a:t>, in Francia. </a:t>
            </a:r>
          </a:p>
          <a:p>
            <a:pPr marL="0" indent="0">
              <a:buNone/>
            </a:pPr>
            <a:r>
              <a:rPr lang="it-IT" sz="2000" dirty="0"/>
              <a:t>Tutto il senso di questa brevissima e intensa lirica è affidato a una similitudine: i soldati stanno in trincea, minacciati da uno scontro a fuoco e, come le foglie degli alberi d’autunno, possono cadere da un momento all’altro. L’autunno è visto come la guerra o la morte vista la trasformazione che subisce il paesaggio.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74DB7C1-9967-45BC-8655-63BF5A964B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9658" b="-1"/>
          <a:stretch/>
        </p:blipFill>
        <p:spPr>
          <a:xfrm>
            <a:off x="4439000" y="45730"/>
            <a:ext cx="7555037" cy="338327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0218B2D7-983C-4D48-A101-F82767E3206E}"/>
              </a:ext>
            </a:extLst>
          </p:cNvPr>
          <p:cNvSpPr txBox="1"/>
          <p:nvPr/>
        </p:nvSpPr>
        <p:spPr>
          <a:xfrm>
            <a:off x="1482467" y="770475"/>
            <a:ext cx="2576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 «poesia» dell’autunno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8CF586D-E940-49AB-8DAF-FF48A3D9D20E}"/>
              </a:ext>
            </a:extLst>
          </p:cNvPr>
          <p:cNvSpPr txBox="1"/>
          <p:nvPr/>
        </p:nvSpPr>
        <p:spPr>
          <a:xfrm>
            <a:off x="7124369" y="449248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5F226604-00F4-4C4E-9042-7FBAA6EDAF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9074" y="3523030"/>
            <a:ext cx="3686755" cy="2765066"/>
          </a:xfrm>
          <a:prstGeom prst="rect">
            <a:avLst/>
          </a:prstGeom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FD4C0490-039B-4725-9FF7-FF2EF60B6C5B}"/>
              </a:ext>
            </a:extLst>
          </p:cNvPr>
          <p:cNvSpPr/>
          <p:nvPr/>
        </p:nvSpPr>
        <p:spPr>
          <a:xfrm>
            <a:off x="7879743" y="3641697"/>
            <a:ext cx="411429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Parafrasi dei versi di Dante</a:t>
            </a:r>
          </a:p>
          <a:p>
            <a:r>
              <a:rPr lang="it-IT" dirty="0"/>
              <a:t>Come in autunno cadono le foglie, una dopo l’altra, fin quando il ramo vede per terra tutte le sue spoglie, similmente i malvagi discendenti di Adamo si gettano da quella riva [sulla barca] una ad una, ai cenni [di Caronte] come un uccello quando sente il suo richiamo. Così se ne vanno sul fiume cupo, e prima che siano discese sull’altra riva, già di qua una nuova schiera si raduna.</a:t>
            </a:r>
          </a:p>
        </p:txBody>
      </p:sp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74F3AD86-DDA2-4891-B54A-75558A49B5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44675" y="213849"/>
            <a:ext cx="609600" cy="609600"/>
          </a:xfrm>
          <a:prstGeom prst="rect">
            <a:avLst/>
          </a:prstGeom>
        </p:spPr>
      </p:pic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2289D378-ABA5-448B-A8FE-5A42073E5AD9}"/>
              </a:ext>
            </a:extLst>
          </p:cNvPr>
          <p:cNvSpPr/>
          <p:nvPr/>
        </p:nvSpPr>
        <p:spPr>
          <a:xfrm>
            <a:off x="1935498" y="28584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121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550F5B9-399F-4FAD-AE6C-ED65F9A43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C062E60F-5CD4-4268-8359-807663468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288350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B0D3674-113C-43C7-8D24-B25B314E4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0047"/>
            <a:ext cx="3300984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/>
              <a:t>Leggi e confronta i due testi poi rispondi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B341EC3-1810-4D33-BA3F-E2D0AA0EC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980964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0127CDE-2B99-47A8-BB3C-7D1751910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10864" y="1323863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B612874-C570-47CC-A537-78E15DD5DB9F}"/>
              </a:ext>
            </a:extLst>
          </p:cNvPr>
          <p:cNvSpPr txBox="1"/>
          <p:nvPr/>
        </p:nvSpPr>
        <p:spPr>
          <a:xfrm>
            <a:off x="4581144" y="510047"/>
            <a:ext cx="6858000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1)</a:t>
            </a:r>
            <a:r>
              <a:rPr lang="en-US" sz="1400" dirty="0" err="1"/>
              <a:t>Quali</a:t>
            </a:r>
            <a:r>
              <a:rPr lang="en-US" sz="1400" dirty="0"/>
              <a:t> </a:t>
            </a:r>
            <a:r>
              <a:rPr lang="en-US" sz="1400" dirty="0" err="1"/>
              <a:t>dei</a:t>
            </a:r>
            <a:r>
              <a:rPr lang="en-US" sz="1400" dirty="0"/>
              <a:t> due </a:t>
            </a:r>
            <a:r>
              <a:rPr lang="en-US" sz="1400" dirty="0" err="1"/>
              <a:t>testi</a:t>
            </a:r>
            <a:r>
              <a:rPr lang="en-US" sz="1400" dirty="0"/>
              <a:t> è un </a:t>
            </a:r>
            <a:r>
              <a:rPr lang="en-US" sz="1400" dirty="0" err="1"/>
              <a:t>testo</a:t>
            </a:r>
            <a:r>
              <a:rPr lang="en-US" sz="1400" dirty="0"/>
              <a:t> </a:t>
            </a:r>
            <a:r>
              <a:rPr lang="en-US" sz="1400" dirty="0" err="1"/>
              <a:t>informativo</a:t>
            </a:r>
            <a:r>
              <a:rPr lang="en-US" sz="1400" dirty="0"/>
              <a:t>? </a:t>
            </a:r>
            <a:r>
              <a:rPr lang="en-US" sz="1400" dirty="0" err="1"/>
              <a:t>Perchè</a:t>
            </a:r>
            <a:r>
              <a:rPr lang="en-US" sz="1400" dirty="0"/>
              <a:t>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2)Quale </a:t>
            </a:r>
            <a:r>
              <a:rPr lang="en-US" sz="1400" dirty="0" err="1"/>
              <a:t>quello</a:t>
            </a:r>
            <a:r>
              <a:rPr lang="en-US" sz="1400" dirty="0"/>
              <a:t> </a:t>
            </a:r>
            <a:r>
              <a:rPr lang="en-US" sz="1400" dirty="0" err="1"/>
              <a:t>descrittivo</a:t>
            </a:r>
            <a:r>
              <a:rPr lang="en-US" sz="1400" dirty="0"/>
              <a:t>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3)Hai </a:t>
            </a:r>
            <a:r>
              <a:rPr lang="en-US" sz="1400" dirty="0" err="1"/>
              <a:t>capito</a:t>
            </a:r>
            <a:r>
              <a:rPr lang="en-US" sz="1400" dirty="0"/>
              <a:t> </a:t>
            </a:r>
            <a:r>
              <a:rPr lang="en-US" sz="1400" dirty="0" err="1"/>
              <a:t>il</a:t>
            </a:r>
            <a:r>
              <a:rPr lang="en-US" sz="1400" dirty="0"/>
              <a:t> </a:t>
            </a:r>
            <a:r>
              <a:rPr lang="en-US" sz="1400" dirty="0" err="1"/>
              <a:t>significato</a:t>
            </a:r>
            <a:r>
              <a:rPr lang="en-US" sz="1400" dirty="0"/>
              <a:t> di </a:t>
            </a:r>
            <a:r>
              <a:rPr lang="en-US" sz="1400" dirty="0" err="1"/>
              <a:t>indugiare</a:t>
            </a:r>
            <a:r>
              <a:rPr lang="en-US" sz="1400" dirty="0"/>
              <a:t>? </a:t>
            </a:r>
            <a:r>
              <a:rPr lang="en-US" sz="1400" dirty="0" err="1"/>
              <a:t>Spiegalo</a:t>
            </a:r>
            <a:r>
              <a:rPr lang="en-US" sz="1400" dirty="0"/>
              <a:t>.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4) Cosa ci </a:t>
            </a:r>
            <a:r>
              <a:rPr lang="en-US" sz="1400" dirty="0" err="1"/>
              <a:t>racconta</a:t>
            </a:r>
            <a:r>
              <a:rPr lang="en-US" sz="1400" dirty="0"/>
              <a:t> </a:t>
            </a:r>
            <a:r>
              <a:rPr lang="en-US" sz="1400" dirty="0" err="1"/>
              <a:t>il</a:t>
            </a:r>
            <a:r>
              <a:rPr lang="en-US" sz="1400" dirty="0"/>
              <a:t> secondo </a:t>
            </a:r>
            <a:r>
              <a:rPr lang="en-US" sz="1400" dirty="0" err="1"/>
              <a:t>testo</a:t>
            </a:r>
            <a:r>
              <a:rPr lang="en-US" sz="1400" dirty="0"/>
              <a:t>?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4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3B76914-8065-4D5D-9CF7-42120CDAA2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416" y="2606462"/>
            <a:ext cx="3082998" cy="4359946"/>
          </a:xfrm>
          <a:prstGeom prst="rect">
            <a:avLst/>
          </a:prstGeom>
        </p:spPr>
      </p:pic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D5729EB5-92B7-44AB-BF84-74C2E8CA20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142232" y="2606461"/>
            <a:ext cx="3584448" cy="447323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F0F35B3-E754-4525-9040-8E8B5CE7BB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7415" y="2666018"/>
            <a:ext cx="3584448" cy="3593380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E8D9F513-5E67-4AC6-A5E2-FA13DA79FD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39346" y="980964"/>
            <a:ext cx="609600" cy="609600"/>
          </a:xfrm>
          <a:prstGeom prst="rect">
            <a:avLst/>
          </a:prstGeom>
        </p:spPr>
      </p:pic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B6931702-46A0-4EF0-8D3F-11DF768277A3}"/>
              </a:ext>
            </a:extLst>
          </p:cNvPr>
          <p:cNvSpPr/>
          <p:nvPr/>
        </p:nvSpPr>
        <p:spPr>
          <a:xfrm>
            <a:off x="9131322" y="109069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869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>
            <a:extLst>
              <a:ext uri="{FF2B5EF4-FFF2-40B4-BE49-F238E27FC236}">
                <a16:creationId xmlns:a16="http://schemas.microsoft.com/office/drawing/2014/main" id="{68575C10-8187-4AC4-AD72-C754EAFD28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5429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CAF4B8A-F4F9-4F4E-8507-C1729C852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59678"/>
            <a:ext cx="3567915" cy="4952492"/>
          </a:xfrm>
        </p:spPr>
        <p:txBody>
          <a:bodyPr>
            <a:normAutofit/>
          </a:bodyPr>
          <a:lstStyle/>
          <a:p>
            <a:r>
              <a:rPr lang="it-IT">
                <a:solidFill>
                  <a:schemeClr val="bg1"/>
                </a:solidFill>
              </a:rPr>
              <a:t>Prova di ascolto e comprensione </a:t>
            </a:r>
            <a:br>
              <a:rPr lang="it-IT">
                <a:solidFill>
                  <a:schemeClr val="bg1"/>
                </a:solidFill>
              </a:rPr>
            </a:br>
            <a:r>
              <a:rPr lang="it-IT">
                <a:solidFill>
                  <a:schemeClr val="bg1"/>
                </a:solidFill>
              </a:rPr>
              <a:t>Ricopia sul quaderno le sei informazioni esatte.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E776C9-ED67-41B7-B3A3-4DF76EF3A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99730"/>
            <a:ext cx="429768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Segnaposto contenuto 2">
            <a:extLst>
              <a:ext uri="{FF2B5EF4-FFF2-40B4-BE49-F238E27FC236}">
                <a16:creationId xmlns:a16="http://schemas.microsoft.com/office/drawing/2014/main" id="{8AA139C8-3A25-4478-8C6A-028016A7B3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2413246"/>
              </p:ext>
            </p:extLst>
          </p:nvPr>
        </p:nvGraphicFramePr>
        <p:xfrm>
          <a:off x="5181600" y="568325"/>
          <a:ext cx="6248400" cy="5656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94A513B6-4EB8-4571-809B-DB7B5F847A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02523" y="568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4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87EBDE-7185-42AA-A3C3-3D99F7FD2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Le proprietà dell’addizione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5DF82B1-4D30-44AE-9ED7-319F4D1678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54" y="1515524"/>
            <a:ext cx="4224793" cy="5325481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FDCEE7A-23D1-4FC2-8411-2F586E7957A1}"/>
              </a:ext>
            </a:extLst>
          </p:cNvPr>
          <p:cNvSpPr txBox="1"/>
          <p:nvPr/>
        </p:nvSpPr>
        <p:spPr>
          <a:xfrm>
            <a:off x="5430742" y="1590261"/>
            <a:ext cx="5979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Questa è la pagina del libro di testo dalla quale </a:t>
            </a:r>
          </a:p>
          <a:p>
            <a:r>
              <a:rPr lang="it-IT" dirty="0"/>
              <a:t>potete completare gli esercizi iniziati durante la</a:t>
            </a:r>
          </a:p>
          <a:p>
            <a:r>
              <a:rPr lang="it-IT" dirty="0"/>
              <a:t> videolezione.</a:t>
            </a:r>
          </a:p>
          <a:p>
            <a:r>
              <a:rPr lang="it-IT" dirty="0"/>
              <a:t>Buon lavoro!</a:t>
            </a:r>
          </a:p>
        </p:txBody>
      </p:sp>
      <p:pic>
        <p:nvPicPr>
          <p:cNvPr id="8" name="Elementi multimediali online 7" title="Proprietￃﾠ dell'addizione: proprietￃﾠ associativa e commutativa.">
            <a:hlinkClick r:id="" action="ppaction://media"/>
            <a:extLst>
              <a:ext uri="{FF2B5EF4-FFF2-40B4-BE49-F238E27FC236}">
                <a16:creationId xmlns:a16="http://schemas.microsoft.com/office/drawing/2014/main" id="{90B4CDE9-F37F-4142-A1B9-FC52CC236FD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372474" y="2978757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81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9DEDD2F9-5B2E-404C-97E0-D6D034C08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3433" y="400050"/>
            <a:ext cx="6076950" cy="4562475"/>
          </a:xfrm>
          <a:prstGeom prst="rect">
            <a:avLst/>
          </a:prstGeo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E0646201-02B5-4251-A8B6-853301716E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17" y="400050"/>
            <a:ext cx="4866183" cy="6133973"/>
          </a:xfrm>
        </p:spPr>
      </p:pic>
    </p:spTree>
    <p:extLst>
      <p:ext uri="{BB962C8B-B14F-4D97-AF65-F5344CB8AC3E}">
        <p14:creationId xmlns:p14="http://schemas.microsoft.com/office/powerpoint/2010/main" val="2953254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72C4C884-0703-4632-A17B-841FC9E787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" r="-2" b="12459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28" name="Rectangle 18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71B3C26-C18D-4F09-875F-09CA36603B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17" r="15259" b="-1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65215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346</Words>
  <Application>Microsoft Office PowerPoint</Application>
  <PresentationFormat>Widescreen</PresentationFormat>
  <Paragraphs>25</Paragraphs>
  <Slides>7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Tema di Office</vt:lpstr>
      <vt:lpstr>Si sta come d’autunno…</vt:lpstr>
      <vt:lpstr>         </vt:lpstr>
      <vt:lpstr>Leggi e confronta i due testi poi rispondi</vt:lpstr>
      <vt:lpstr>Prova di ascolto e comprensione  Ricopia sul quaderno le sei informazioni esatte.</vt:lpstr>
      <vt:lpstr>Le proprietà dell’addizione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 sta come d’autunno…</dc:title>
  <dc:creator>Vincenzo Romano</dc:creator>
  <cp:lastModifiedBy>Vincenzo Romano</cp:lastModifiedBy>
  <cp:revision>3</cp:revision>
  <dcterms:created xsi:type="dcterms:W3CDTF">2020-10-27T17:45:16Z</dcterms:created>
  <dcterms:modified xsi:type="dcterms:W3CDTF">2020-10-27T20:55:13Z</dcterms:modified>
</cp:coreProperties>
</file>