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9FFC-4ED2-428D-A0A0-FD09E07FC8F6}" type="datetimeFigureOut">
              <a:rPr lang="it-IT" smtClean="0"/>
              <a:pPr/>
              <a:t>20/10/2020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FED7-570D-4CF1-B68F-F7F017F9D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028384" cy="1556792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L’autunno con le sue foglie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1"/>
            <a:ext cx="914400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68344" y="332656"/>
            <a:ext cx="1043608" cy="1043608"/>
          </a:xfrm>
          <a:prstGeom prst="rect">
            <a:avLst/>
          </a:prstGeom>
        </p:spPr>
      </p:pic>
      <p:cxnSp>
        <p:nvCxnSpPr>
          <p:cNvPr id="9" name="Connettore 4 8"/>
          <p:cNvCxnSpPr>
            <a:endCxn id="7" idx="1"/>
          </p:cNvCxnSpPr>
          <p:nvPr/>
        </p:nvCxnSpPr>
        <p:spPr>
          <a:xfrm>
            <a:off x="6516216" y="0"/>
            <a:ext cx="1152128" cy="8544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0" y="5877272"/>
            <a:ext cx="630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58772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Sezione N  Bambini di 4 anni </a:t>
            </a:r>
          </a:p>
          <a:p>
            <a:r>
              <a:rPr lang="it-IT" sz="2000" dirty="0">
                <a:solidFill>
                  <a:srgbClr val="FF0000"/>
                </a:solidFill>
              </a:rPr>
              <a:t>Insegnanti : Napolitano Maria, Sodano Vincenza.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177281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Lavoriamo insieme creando tante foglie: giallo, rosso, marrone …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763284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84368" y="0"/>
            <a:ext cx="1259632" cy="164556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 …..Raccogliamo le foglie …..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435597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6" descr="blob:https://web.whatsapp.com/84b6a0b3-a9fa-4fa3-a808-78a321eb0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916832"/>
            <a:ext cx="478802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259632" y="162880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FOGLIA ROSSELLA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68144" y="16288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FOGLIA MARCO </a:t>
            </a:r>
          </a:p>
        </p:txBody>
      </p:sp>
      <p:pic>
        <p:nvPicPr>
          <p:cNvPr id="11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491880" y="781472"/>
            <a:ext cx="1800200" cy="1152128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1907704" y="1268760"/>
            <a:ext cx="151216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Obiettivi: osservare e conoscere i cambiamenti della stagione autunnale.</a:t>
            </a:r>
          </a:p>
          <a:p>
            <a:r>
              <a:rPr lang="it-IT" dirty="0"/>
              <a:t>Esprimere emozioni e sentimenti davanti alla natura autunnale.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BUON LAVORO …..</a:t>
            </a: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65</Words>
  <Application>Microsoft Office PowerPoint</Application>
  <PresentationFormat>Presentazione su schermo (4:3)</PresentationFormat>
  <Paragraphs>14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L’autunno con le sue foglie</vt:lpstr>
      <vt:lpstr>Lavoriamo insieme creando tante foglie: giallo, rosso, marrone …</vt:lpstr>
      <vt:lpstr> …..Raccogliamo le foglie …..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</dc:creator>
  <cp:lastModifiedBy>Raffaella Castiello</cp:lastModifiedBy>
  <cp:revision>15</cp:revision>
  <dcterms:created xsi:type="dcterms:W3CDTF">2020-10-13T07:53:28Z</dcterms:created>
  <dcterms:modified xsi:type="dcterms:W3CDTF">2020-10-20T05:47:55Z</dcterms:modified>
</cp:coreProperties>
</file>