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7FF9795-48F6-4C9C-806A-E8B051B5C164}" type="datetimeFigureOut">
              <a:rPr lang="it-IT" smtClean="0"/>
              <a:t>23/10/2020</a:t>
            </a:fld>
            <a:endParaRPr lang="it-IT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A8EB83ED-F8D7-408C-B70E-3900FD5C066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635"/>
            <a:ext cx="9144000" cy="1409065"/>
          </a:xfrm>
        </p:spPr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LA CASTAGNA DISPETTOSA</a:t>
            </a:r>
            <a:br>
              <a:rPr lang="it-IT" sz="49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ATTIVITA’ BAMBINI QUATTRO ANNI SEZIONE N</a:t>
            </a:r>
            <a:br>
              <a:rPr 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it-IT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INSEGNANTI: NAPOLITANO MARIA / SODANO VINCENZA</a:t>
            </a:r>
            <a:endParaRPr lang="it-IT" sz="2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4414" y="1500174"/>
            <a:ext cx="6715172" cy="5357826"/>
          </a:xfrm>
        </p:spPr>
        <p:txBody>
          <a:bodyPr/>
          <a:lstStyle/>
          <a:p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STORIE </a:t>
            </a:r>
            <a:r>
              <a:rPr lang="it-IT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D’AUTUNNO</a:t>
            </a:r>
            <a:endParaRPr lang="it-IT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CASTAG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57" y="2183756"/>
            <a:ext cx="4071966" cy="4510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ASCOLTA LA STORIA 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9230" y="1214120"/>
            <a:ext cx="1724025" cy="1519555"/>
          </a:xfrm>
          <a:prstGeom prst="rect">
            <a:avLst/>
          </a:prstGeom>
        </p:spPr>
      </p:pic>
      <p:pic>
        <p:nvPicPr>
          <p:cNvPr id="8" name="Content Placeholder 6" descr="CASTAGNO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915660" y="3360420"/>
            <a:ext cx="3053715" cy="3497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3" descr="CASTAGNA IN FUG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51" y="3596323"/>
            <a:ext cx="3071834" cy="2549622"/>
          </a:xfrm>
          <a:prstGeom prst="rect">
            <a:avLst/>
          </a:prstGeom>
        </p:spPr>
      </p:pic>
      <p:pic>
        <p:nvPicPr>
          <p:cNvPr id="10" name="Content Placeholder 11" descr="CASTAGNA CON RICCI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206" y="1214422"/>
            <a:ext cx="2737807" cy="197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>
            <a:off x="205105" y="1609090"/>
            <a:ext cx="93789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CF40"/>
            </a:gs>
            <a:gs pos="28000">
              <a:srgbClr val="846C21"/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t-IT" sz="40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CHE CASTAGNA MONELLA !!!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9589" y="1179498"/>
            <a:ext cx="2019312" cy="1785950"/>
          </a:xfrm>
          <a:prstGeom prst="rect">
            <a:avLst/>
          </a:prstGeom>
        </p:spPr>
      </p:pic>
      <p:pic>
        <p:nvPicPr>
          <p:cNvPr id="5" name="Content Placeholder 4" descr="FOGLIA ARRABBIATA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0493" y="2775259"/>
            <a:ext cx="3001648" cy="32902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7" descr="CASTAGN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3571876"/>
            <a:ext cx="1944370" cy="2199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9" descr="FUN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0849" y="2214554"/>
            <a:ext cx="2489029" cy="29289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021330" y="172847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3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CF40"/>
            </a:gs>
            <a:gs pos="100000">
              <a:srgbClr val="846C21"/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L’ULTIMO DISPETTO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3391" y="2769230"/>
            <a:ext cx="2000264" cy="1857388"/>
          </a:xfrm>
          <a:prstGeom prst="rect">
            <a:avLst/>
          </a:prstGeom>
        </p:spPr>
      </p:pic>
      <p:pic>
        <p:nvPicPr>
          <p:cNvPr id="1026" name="Picture 2" descr="C:\Users\Cinzia\Desktop\VECCHIETTA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64050" y="1642745"/>
            <a:ext cx="4314190" cy="4680585"/>
          </a:xfrm>
          <a:prstGeom prst="rect">
            <a:avLst/>
          </a:prstGeom>
          <a:gradFill>
            <a:gsLst>
              <a:gs pos="0">
                <a:srgbClr val="FE4444"/>
              </a:gs>
              <a:gs pos="94000">
                <a:srgbClr val="832B2B"/>
              </a:gs>
            </a:gsLst>
            <a:lin ang="5400000" scaled="0"/>
          </a:gradFill>
        </p:spPr>
      </p:pic>
      <p:sp>
        <p:nvSpPr>
          <p:cNvPr id="3" name="Right Arrow 2"/>
          <p:cNvSpPr/>
          <p:nvPr/>
        </p:nvSpPr>
        <p:spPr>
          <a:xfrm>
            <a:off x="457200" y="3373120"/>
            <a:ext cx="97917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Presentazione su schermo (4:3)</PresentationFormat>
  <Paragraphs>5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Comic Sans MS</vt:lpstr>
      <vt:lpstr>1_Default Design</vt:lpstr>
      <vt:lpstr>LA CASTAGNA DISPETTOSA ATTIVITA’ BAMBINI QUATTRO ANNI SEZIONE N INSEGNANTI: NAPOLITANO MARIA / SODANO VINCENZA</vt:lpstr>
      <vt:lpstr>ASCOLTA LA STORIA </vt:lpstr>
      <vt:lpstr>CHE CASTAGNA MONELLA !!!</vt:lpstr>
      <vt:lpstr>L’ULTIMO DISPETTO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Cinzia</dc:creator>
  <cp:lastModifiedBy>Raffaella Castiello</cp:lastModifiedBy>
  <cp:revision>7</cp:revision>
  <dcterms:created xsi:type="dcterms:W3CDTF">2020-10-20T22:55:00Z</dcterms:created>
  <dcterms:modified xsi:type="dcterms:W3CDTF">2020-10-23T15:03:53Z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