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7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2270B-5F5A-4B0C-837E-209C66AB6786}" type="datetimeFigureOut">
              <a:rPr lang="it-IT" smtClean="0"/>
              <a:t>16/10/2020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B3BA-76A8-4E22-9675-2BD1AD343FE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2270B-5F5A-4B0C-837E-209C66AB6786}" type="datetimeFigureOut">
              <a:rPr lang="it-IT" smtClean="0"/>
              <a:t>16/10/2020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B3BA-76A8-4E22-9675-2BD1AD343FE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2270B-5F5A-4B0C-837E-209C66AB6786}" type="datetimeFigureOut">
              <a:rPr lang="it-IT" smtClean="0"/>
              <a:t>16/10/2020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B3BA-76A8-4E22-9675-2BD1AD343FE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2270B-5F5A-4B0C-837E-209C66AB6786}" type="datetimeFigureOut">
              <a:rPr lang="it-IT" smtClean="0"/>
              <a:t>16/10/2020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B3BA-76A8-4E22-9675-2BD1AD343FE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2270B-5F5A-4B0C-837E-209C66AB6786}" type="datetimeFigureOut">
              <a:rPr lang="it-IT" smtClean="0"/>
              <a:t>16/10/2020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B3BA-76A8-4E22-9675-2BD1AD343FE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2270B-5F5A-4B0C-837E-209C66AB6786}" type="datetimeFigureOut">
              <a:rPr lang="it-IT" smtClean="0"/>
              <a:t>16/10/2020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B3BA-76A8-4E22-9675-2BD1AD343FE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2270B-5F5A-4B0C-837E-209C66AB6786}" type="datetimeFigureOut">
              <a:rPr lang="it-IT" smtClean="0"/>
              <a:t>16/10/2020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B3BA-76A8-4E22-9675-2BD1AD343FE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2270B-5F5A-4B0C-837E-209C66AB6786}" type="datetimeFigureOut">
              <a:rPr lang="it-IT" smtClean="0"/>
              <a:t>16/10/2020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B3BA-76A8-4E22-9675-2BD1AD343FE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2270B-5F5A-4B0C-837E-209C66AB6786}" type="datetimeFigureOut">
              <a:rPr lang="it-IT" smtClean="0"/>
              <a:t>16/10/2020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B3BA-76A8-4E22-9675-2BD1AD343FE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2270B-5F5A-4B0C-837E-209C66AB6786}" type="datetimeFigureOut">
              <a:rPr lang="it-IT" smtClean="0"/>
              <a:t>16/10/2020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B3BA-76A8-4E22-9675-2BD1AD343FE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2270B-5F5A-4B0C-837E-209C66AB6786}" type="datetimeFigureOut">
              <a:rPr lang="it-IT" smtClean="0"/>
              <a:t>16/10/2020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B3BA-76A8-4E22-9675-2BD1AD343FE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2270B-5F5A-4B0C-837E-209C66AB6786}" type="datetimeFigureOut">
              <a:rPr lang="it-IT" smtClean="0"/>
              <a:t>16/10/2020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BB3BA-76A8-4E22-9675-2BD1AD343FE1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28736"/>
          </a:xfrm>
        </p:spPr>
        <p:txBody>
          <a:bodyPr>
            <a:normAutofit fontScale="90000"/>
          </a:bodyPr>
          <a:lstStyle/>
          <a:p>
            <a:br>
              <a:rPr lang="it-IT" sz="4000" b="1" dirty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it-IT" b="1" dirty="0">
                <a:solidFill>
                  <a:srgbClr val="FFFF00"/>
                </a:solidFill>
                <a:latin typeface="Comic Sans MS" panose="030F0702030302020204" pitchFamily="66" charset="0"/>
              </a:rPr>
              <a:t>BENVENUTO AUTUNNO</a:t>
            </a:r>
            <a:br>
              <a:rPr lang="it-IT" sz="2000" b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</a:br>
            <a:r>
              <a:rPr lang="it-IT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ATTIVITA’ BAMBINI QUATTRO ANNI SEZIONE N</a:t>
            </a:r>
            <a:br>
              <a:rPr lang="it-IT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it-IT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INSEGNANTI: NAPOLITANO MARIA / SODANO VINCENZA</a:t>
            </a:r>
            <a:br>
              <a:rPr lang="it-IT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endParaRPr lang="it-IT" sz="2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6400800" cy="3924312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5" name="Picture 6" descr="C:\Users\Cinzia\Desktop\FOLLETTO AUTUNN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500174"/>
            <a:ext cx="7072362" cy="50939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>
            <a:noAutofit/>
          </a:bodyPr>
          <a:lstStyle/>
          <a:p>
            <a:br>
              <a:rPr 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L’ALBERO DELL’AUTUNNO</a:t>
            </a:r>
            <a:br>
              <a:rPr 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endParaRPr lang="it-IT" dirty="0"/>
          </a:p>
        </p:txBody>
      </p:sp>
      <p:pic>
        <p:nvPicPr>
          <p:cNvPr id="5" name="Picture 2" descr="C:\Users\Cinzia\Desktop\BIMBA CHE COLORA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2500306"/>
            <a:ext cx="3553691" cy="4002578"/>
          </a:xfrm>
          <a:prstGeom prst="rect">
            <a:avLst/>
          </a:prstGeom>
          <a:noFill/>
        </p:spPr>
      </p:pic>
      <p:pic>
        <p:nvPicPr>
          <p:cNvPr id="6" name="Picture 3" descr="C:\Users\Cinzia\Desktop\ALBERO COTTON FIOCK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86446" y="2928934"/>
            <a:ext cx="2829251" cy="3571899"/>
          </a:xfrm>
          <a:prstGeom prst="rect">
            <a:avLst/>
          </a:prstGeom>
          <a:noFill/>
        </p:spPr>
      </p:pic>
      <p:pic>
        <p:nvPicPr>
          <p:cNvPr id="7" name="Segnale acust. registr.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000496" y="928670"/>
            <a:ext cx="1876436" cy="14478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33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96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PROVIAMO ANCHE COSI’</a:t>
            </a:r>
            <a:br>
              <a:rPr 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endParaRPr lang="it-IT" dirty="0"/>
          </a:p>
        </p:txBody>
      </p:sp>
      <p:pic>
        <p:nvPicPr>
          <p:cNvPr id="4" name="Picture 2" descr="C:\Users\Cinzia\Desktop\ALBERO 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71612"/>
            <a:ext cx="2500310" cy="3333747"/>
          </a:xfrm>
          <a:prstGeom prst="rect">
            <a:avLst/>
          </a:prstGeom>
          <a:noFill/>
        </p:spPr>
      </p:pic>
      <p:pic>
        <p:nvPicPr>
          <p:cNvPr id="5" name="Picture 5" descr="C:\Users\Cinzia\Desktop\ALBERO AUTUNN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500438"/>
            <a:ext cx="2712727" cy="2694641"/>
          </a:xfrm>
          <a:prstGeom prst="rect">
            <a:avLst/>
          </a:prstGeom>
          <a:noFill/>
        </p:spPr>
      </p:pic>
      <p:pic>
        <p:nvPicPr>
          <p:cNvPr id="6" name="Picture 4" descr="C:\Users\Cinzia\Desktop\FOGLIE AUTUNN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1571612"/>
            <a:ext cx="2353227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</Words>
  <Application>Microsoft Office PowerPoint</Application>
  <PresentationFormat>Presentazione su schermo (4:3)</PresentationFormat>
  <Paragraphs>3</Paragraphs>
  <Slides>3</Slides>
  <Notes>0</Notes>
  <HiddenSlides>0</HiddenSlides>
  <MMClips>1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Comic Sans MS</vt:lpstr>
      <vt:lpstr>Tema di Office</vt:lpstr>
      <vt:lpstr> BENVENUTO AUTUNNO ATTIVITA’ BAMBINI QUATTRO ANNI SEZIONE N INSEGNANTI: NAPOLITANO MARIA / SODANO VINCENZA </vt:lpstr>
      <vt:lpstr> L’ALBERO DELL’AUTUNNO </vt:lpstr>
      <vt:lpstr> PROVIAMO ANCHE COSI’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Cinzia</dc:creator>
  <cp:lastModifiedBy>Raffaella Castiello</cp:lastModifiedBy>
  <cp:revision>8</cp:revision>
  <dcterms:created xsi:type="dcterms:W3CDTF">2020-10-15T06:32:00Z</dcterms:created>
  <dcterms:modified xsi:type="dcterms:W3CDTF">2020-10-16T08:59:04Z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1033-11.2.0.9684</vt:lpwstr>
  </property>
</Properties>
</file>