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266" r:id="rId5"/>
    <p:sldId id="267" r:id="rId6"/>
    <p:sldId id="263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371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5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08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6139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6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09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50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81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6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05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58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990E8-E722-4FA6-9B86-E59942DE5B65}" type="datetimeFigureOut">
              <a:rPr lang="it-IT" smtClean="0"/>
              <a:t>23/10/2020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D1C5-52BA-4E98-8FCA-E4BF878170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95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867150" y="133350"/>
            <a:ext cx="416203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Docenti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b="1" dirty="0">
                <a:solidFill>
                  <a:srgbClr val="FF0000"/>
                </a:solidFill>
              </a:rPr>
              <a:t>Esposito Carmelina , Panico Vita</a:t>
            </a:r>
          </a:p>
          <a:p>
            <a:r>
              <a:rPr lang="it-IT" b="1" dirty="0">
                <a:solidFill>
                  <a:srgbClr val="FF0000"/>
                </a:solidFill>
              </a:rPr>
              <a:t>Infanzia Capoluogo</a:t>
            </a:r>
          </a:p>
          <a:p>
            <a:r>
              <a:rPr lang="it-IT" b="1" dirty="0">
                <a:solidFill>
                  <a:srgbClr val="FF0000"/>
                </a:solidFill>
              </a:rPr>
              <a:t> Sezione D </a:t>
            </a:r>
          </a:p>
          <a:p>
            <a:r>
              <a:rPr lang="it-IT" b="1" dirty="0">
                <a:solidFill>
                  <a:srgbClr val="FF0000"/>
                </a:solidFill>
              </a:rPr>
              <a:t>Anni 5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85950" y="2371725"/>
            <a:ext cx="95991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/>
              <a:t>I CONCETTI TOPOLOGOGICI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296025" y="5372100"/>
            <a:ext cx="5639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CAMPO DI </a:t>
            </a:r>
            <a:r>
              <a:rPr lang="it-IT" dirty="0" err="1"/>
              <a:t>ESPERIENZA:La</a:t>
            </a:r>
            <a:r>
              <a:rPr lang="it-IT" dirty="0"/>
              <a:t> conoscenza del mondo</a:t>
            </a:r>
          </a:p>
          <a:p>
            <a:r>
              <a:rPr lang="it-IT" dirty="0"/>
              <a:t>-Acquisire i concetti spazio-temporali :sopra/</a:t>
            </a:r>
            <a:r>
              <a:rPr lang="it-IT" dirty="0" err="1"/>
              <a:t>sotto;dentro</a:t>
            </a:r>
            <a:r>
              <a:rPr lang="it-IT" dirty="0"/>
              <a:t>/</a:t>
            </a:r>
          </a:p>
          <a:p>
            <a:r>
              <a:rPr lang="it-IT" dirty="0" err="1"/>
              <a:t>Fuori;davanti</a:t>
            </a:r>
            <a:r>
              <a:rPr lang="it-IT" dirty="0"/>
              <a:t>/dietro</a:t>
            </a:r>
          </a:p>
        </p:txBody>
      </p:sp>
    </p:spTree>
    <p:extLst>
      <p:ext uri="{BB962C8B-B14F-4D97-AF65-F5344CB8AC3E}">
        <p14:creationId xmlns:p14="http://schemas.microsoft.com/office/powerpoint/2010/main" val="765183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10-17 at 16.52.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252787" y="376239"/>
            <a:ext cx="5657851" cy="59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3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4" y="0"/>
            <a:ext cx="7090913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083758">
            <a:off x="831850" y="3366292"/>
            <a:ext cx="487363" cy="4873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42900" y="1828800"/>
            <a:ext cx="18482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Ascolta</a:t>
            </a:r>
          </a:p>
        </p:txBody>
      </p:sp>
    </p:spTree>
    <p:extLst>
      <p:ext uri="{BB962C8B-B14F-4D97-AF65-F5344CB8AC3E}">
        <p14:creationId xmlns:p14="http://schemas.microsoft.com/office/powerpoint/2010/main" val="109867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97" y="0"/>
            <a:ext cx="5647278" cy="685800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1500" y="3032125"/>
            <a:ext cx="487363" cy="4873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87113" y="2171700"/>
            <a:ext cx="1241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Ascolta</a:t>
            </a:r>
          </a:p>
        </p:txBody>
      </p:sp>
    </p:spTree>
    <p:extLst>
      <p:ext uri="{BB962C8B-B14F-4D97-AF65-F5344CB8AC3E}">
        <p14:creationId xmlns:p14="http://schemas.microsoft.com/office/powerpoint/2010/main" val="244014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0"/>
            <a:ext cx="6010275" cy="6858000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475" y="3079750"/>
            <a:ext cx="487363" cy="48736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3875" y="1666875"/>
            <a:ext cx="156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Ascolta</a:t>
            </a:r>
          </a:p>
        </p:txBody>
      </p:sp>
    </p:spTree>
    <p:extLst>
      <p:ext uri="{BB962C8B-B14F-4D97-AF65-F5344CB8AC3E}">
        <p14:creationId xmlns:p14="http://schemas.microsoft.com/office/powerpoint/2010/main" val="285122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23975"/>
            <a:ext cx="6896100" cy="50292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984075" y="517584"/>
            <a:ext cx="837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Cari bambini se non avete </a:t>
            </a:r>
            <a:r>
              <a:rPr lang="it-IT" dirty="0" err="1"/>
              <a:t>possibilita’</a:t>
            </a:r>
            <a:r>
              <a:rPr lang="it-IT" dirty="0"/>
              <a:t> di stampare le schede potete </a:t>
            </a:r>
            <a:r>
              <a:rPr lang="it-IT"/>
              <a:t>anche disegnarli, noi</a:t>
            </a:r>
            <a:endParaRPr lang="it-IT" dirty="0"/>
          </a:p>
          <a:p>
            <a:r>
              <a:rPr lang="it-IT" dirty="0"/>
              <a:t>maestre vi auguriamo buon lavoro e a presto</a:t>
            </a:r>
          </a:p>
        </p:txBody>
      </p:sp>
    </p:spTree>
    <p:extLst>
      <p:ext uri="{BB962C8B-B14F-4D97-AF65-F5344CB8AC3E}">
        <p14:creationId xmlns:p14="http://schemas.microsoft.com/office/powerpoint/2010/main" val="3152021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69</Words>
  <Application>Microsoft Office PowerPoint</Application>
  <PresentationFormat>Widescreen</PresentationFormat>
  <Paragraphs>13</Paragraphs>
  <Slides>6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Account Microsoft</dc:creator>
  <cp:lastModifiedBy>Raffaella Castiello</cp:lastModifiedBy>
  <cp:revision>13</cp:revision>
  <dcterms:created xsi:type="dcterms:W3CDTF">2020-10-15T09:53:52Z</dcterms:created>
  <dcterms:modified xsi:type="dcterms:W3CDTF">2020-10-23T15:02:08Z</dcterms:modified>
</cp:coreProperties>
</file>