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56" y="1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814B0-302A-45A6-8633-ABC2F20DDE79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92ACE-F474-48FF-9AF7-89E5B06AC3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0301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814B0-302A-45A6-8633-ABC2F20DDE79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92ACE-F474-48FF-9AF7-89E5B06AC3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0326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814B0-302A-45A6-8633-ABC2F20DDE79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92ACE-F474-48FF-9AF7-89E5B06AC3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6115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814B0-302A-45A6-8633-ABC2F20DDE79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92ACE-F474-48FF-9AF7-89E5B06AC3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4613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814B0-302A-45A6-8633-ABC2F20DDE79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92ACE-F474-48FF-9AF7-89E5B06AC3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4172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814B0-302A-45A6-8633-ABC2F20DDE79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92ACE-F474-48FF-9AF7-89E5B06AC3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0005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814B0-302A-45A6-8633-ABC2F20DDE79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92ACE-F474-48FF-9AF7-89E5B06AC3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3951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814B0-302A-45A6-8633-ABC2F20DDE79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92ACE-F474-48FF-9AF7-89E5B06AC3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408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814B0-302A-45A6-8633-ABC2F20DDE79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92ACE-F474-48FF-9AF7-89E5B06AC3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272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814B0-302A-45A6-8633-ABC2F20DDE79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92ACE-F474-48FF-9AF7-89E5B06AC3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8568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814B0-302A-45A6-8633-ABC2F20DDE79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92ACE-F474-48FF-9AF7-89E5B06AC3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9181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814B0-302A-45A6-8633-ABC2F20DDE79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92ACE-F474-48FF-9AF7-89E5B06AC3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4772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85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93" y="923330"/>
            <a:ext cx="10497311" cy="510022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240025" y="0"/>
            <a:ext cx="4628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DOCENTE ESPOSITO CARMELINA/PANICO VITA</a:t>
            </a:r>
          </a:p>
          <a:p>
            <a:pPr algn="ctr"/>
            <a:r>
              <a:rPr lang="it-IT" dirty="0"/>
              <a:t> INFANZIA CAPOLUOGO</a:t>
            </a:r>
          </a:p>
          <a:p>
            <a:pPr algn="ctr"/>
            <a:r>
              <a:rPr lang="it-IT" dirty="0"/>
              <a:t>SEZ. D ANNI  5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447949" y="6487988"/>
            <a:ext cx="6759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Le cose il tempo la natura: osservare e conoscere la realtà autunnale   </a:t>
            </a:r>
          </a:p>
        </p:txBody>
      </p:sp>
      <p:sp>
        <p:nvSpPr>
          <p:cNvPr id="5" name="Ovale 4"/>
          <p:cNvSpPr/>
          <p:nvPr/>
        </p:nvSpPr>
        <p:spPr>
          <a:xfrm>
            <a:off x="960439" y="923330"/>
            <a:ext cx="2975019" cy="112441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I COLORI DELL’AUTUNNO</a:t>
            </a:r>
          </a:p>
        </p:txBody>
      </p:sp>
    </p:spTree>
    <p:extLst>
      <p:ext uri="{BB962C8B-B14F-4D97-AF65-F5344CB8AC3E}">
        <p14:creationId xmlns:p14="http://schemas.microsoft.com/office/powerpoint/2010/main" val="257473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85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" y="0"/>
            <a:ext cx="11832336" cy="6858000"/>
          </a:xfrm>
          <a:prstGeom prst="rect">
            <a:avLst/>
          </a:prstGeom>
        </p:spPr>
      </p:pic>
      <p:pic>
        <p:nvPicPr>
          <p:cNvPr id="5" name="WhatsApp Video 2020-10-13 at 11.38.52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6200000">
            <a:off x="3114541" y="852153"/>
            <a:ext cx="6096000" cy="439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49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30</Words>
  <Application>Microsoft Office PowerPoint</Application>
  <PresentationFormat>Widescreen</PresentationFormat>
  <Paragraphs>5</Paragraphs>
  <Slides>2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io</dc:creator>
  <cp:lastModifiedBy>Raffaella Castiello</cp:lastModifiedBy>
  <cp:revision>5</cp:revision>
  <dcterms:created xsi:type="dcterms:W3CDTF">2020-10-12T16:11:24Z</dcterms:created>
  <dcterms:modified xsi:type="dcterms:W3CDTF">2020-10-20T05:47:02Z</dcterms:modified>
</cp:coreProperties>
</file>