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9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5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2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6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8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1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4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76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8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49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3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0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5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8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40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E9CB94-E876-4025-A2B3-0F6B629252F7}" type="datetimeFigureOut">
              <a:rPr lang="it-IT" smtClean="0"/>
              <a:t>20/10/2020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D7FF91-809C-48D8-ABD4-AFF6D5D404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15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19" name="chimes.wav"/>
          </p:stSnd>
        </p:sndAc>
      </p:transition>
    </mc:Choice>
    <mc:Fallback xmlns="">
      <p:transition spd="slow" advTm="4086">
        <p:circle/>
        <p:sndAc>
          <p:stSnd>
            <p:snd r:embed="rId22" name="chimes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8506"/>
          </a:xfrm>
        </p:spPr>
        <p:txBody>
          <a:bodyPr/>
          <a:lstStyle/>
          <a:p>
            <a:r>
              <a:rPr lang="it-IT" b="1" u="sng" dirty="0">
                <a:solidFill>
                  <a:srgbClr val="C00000"/>
                </a:solidFill>
              </a:rPr>
              <a:t>Filastrocca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6600" b="1" u="sng" dirty="0">
                <a:solidFill>
                  <a:srgbClr val="FFC000"/>
                </a:solidFill>
              </a:rPr>
              <a:t>La castagna Gelsomina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30018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2" name="chimes.wav"/>
          </p:stSnd>
        </p:sndAc>
      </p:transition>
    </mc:Choice>
    <mc:Fallback xmlns="">
      <p:transition spd="slow" advTm="4086">
        <p:circle/>
        <p:sndAc>
          <p:stSnd>
            <p:snd r:embed="rId3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u="sng" dirty="0">
                <a:solidFill>
                  <a:srgbClr val="C00000"/>
                </a:solidFill>
              </a:rPr>
              <a:t>La castagna Gelsomina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58" y="2468880"/>
            <a:ext cx="5139282" cy="3683725"/>
          </a:xfrm>
        </p:spPr>
      </p:pic>
    </p:spTree>
    <p:extLst>
      <p:ext uri="{BB962C8B-B14F-4D97-AF65-F5344CB8AC3E}">
        <p14:creationId xmlns:p14="http://schemas.microsoft.com/office/powerpoint/2010/main" val="15514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2" name="chimes.wav"/>
          </p:stSnd>
        </p:sndAc>
      </p:transition>
    </mc:Choice>
    <mc:Fallback xmlns="">
      <p:transition spd="slow" advTm="4086">
        <p:circl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>
                <a:solidFill>
                  <a:srgbClr val="FFC000"/>
                </a:solidFill>
              </a:rPr>
              <a:t>Si alza presto la mattina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1593669"/>
            <a:ext cx="7328263" cy="4990011"/>
          </a:xfrm>
        </p:spPr>
      </p:pic>
    </p:spTree>
    <p:extLst>
      <p:ext uri="{BB962C8B-B14F-4D97-AF65-F5344CB8AC3E}">
        <p14:creationId xmlns:p14="http://schemas.microsoft.com/office/powerpoint/2010/main" val="22601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2" name="chimes.wav"/>
          </p:stSnd>
        </p:sndAc>
      </p:transition>
    </mc:Choice>
    <mc:Fallback xmlns="">
      <p:transition spd="slow" advTm="4086">
        <p:circle/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u="sng" dirty="0">
                <a:solidFill>
                  <a:srgbClr val="FF6600"/>
                </a:solidFill>
              </a:rPr>
              <a:t>Esce piano dal suo riccio, </a:t>
            </a:r>
            <a:br>
              <a:rPr lang="it-IT" b="1" u="sng" dirty="0">
                <a:solidFill>
                  <a:srgbClr val="FF6600"/>
                </a:solidFill>
              </a:rPr>
            </a:br>
            <a:r>
              <a:rPr lang="it-IT" b="1" u="sng" dirty="0">
                <a:solidFill>
                  <a:srgbClr val="FF6600"/>
                </a:solidFill>
              </a:rPr>
              <a:t>rotolando nel terriccio.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87650"/>
            <a:ext cx="3810000" cy="2857500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5B1F98-2865-8A46-AFAF-9C0DE34096B6}"/>
              </a:ext>
            </a:extLst>
          </p:cNvPr>
          <p:cNvSpPr txBox="1"/>
          <p:nvPr/>
        </p:nvSpPr>
        <p:spPr>
          <a:xfrm>
            <a:off x="5187795" y="252389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3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6">
        <p:circle/>
        <p:sndAc>
          <p:stSnd>
            <p:snd r:embed="rId2" name="chimes.wav"/>
          </p:stSnd>
        </p:sndAc>
      </p:transition>
    </mc:Choice>
    <mc:Fallback xmlns="">
      <p:transition spd="slow" advTm="4086">
        <p:circle/>
        <p:sndAc>
          <p:stSnd>
            <p:snd r:embed="rId4" name="chimes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23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Organico</vt:lpstr>
      <vt:lpstr>Filastrocca</vt:lpstr>
      <vt:lpstr>La castagna Gelsomina </vt:lpstr>
      <vt:lpstr>Si alza presto la mattina </vt:lpstr>
      <vt:lpstr>Esce piano dal suo riccio,  rotolando nel terriccio.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Filastrocca</dc:title>
  <dc:creator>Windows</dc:creator>
  <cp:lastModifiedBy>Raffaella Castiello</cp:lastModifiedBy>
  <cp:revision>9</cp:revision>
  <dcterms:created xsi:type="dcterms:W3CDTF">2020-10-14T15:06:27Z</dcterms:created>
  <dcterms:modified xsi:type="dcterms:W3CDTF">2020-10-20T05:40:54Z</dcterms:modified>
</cp:coreProperties>
</file>