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624" autoAdjust="0"/>
  </p:normalViewPr>
  <p:slideViewPr>
    <p:cSldViewPr>
      <p:cViewPr varScale="1">
        <p:scale>
          <a:sx n="84" d="100"/>
          <a:sy n="84" d="100"/>
        </p:scale>
        <p:origin x="780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50809-AAA4-4BFA-9868-1E4C59E77C0B}" type="datetimeFigureOut">
              <a:rPr lang="it-IT" smtClean="0"/>
              <a:t>20/10/2020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D61FE-58C5-4CA1-AEFD-F6B13429245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151249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50809-AAA4-4BFA-9868-1E4C59E77C0B}" type="datetimeFigureOut">
              <a:rPr lang="it-IT" smtClean="0"/>
              <a:t>20/10/2020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D61FE-58C5-4CA1-AEFD-F6B13429245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306192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50809-AAA4-4BFA-9868-1E4C59E77C0B}" type="datetimeFigureOut">
              <a:rPr lang="it-IT" smtClean="0"/>
              <a:t>20/10/2020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D61FE-58C5-4CA1-AEFD-F6B13429245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039809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50809-AAA4-4BFA-9868-1E4C59E77C0B}" type="datetimeFigureOut">
              <a:rPr lang="it-IT" smtClean="0"/>
              <a:t>20/10/2020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D61FE-58C5-4CA1-AEFD-F6B13429245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230126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50809-AAA4-4BFA-9868-1E4C59E77C0B}" type="datetimeFigureOut">
              <a:rPr lang="it-IT" smtClean="0"/>
              <a:t>20/10/2020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D61FE-58C5-4CA1-AEFD-F6B13429245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42723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50809-AAA4-4BFA-9868-1E4C59E77C0B}" type="datetimeFigureOut">
              <a:rPr lang="it-IT" smtClean="0"/>
              <a:t>20/10/2020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D61FE-58C5-4CA1-AEFD-F6B13429245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996836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50809-AAA4-4BFA-9868-1E4C59E77C0B}" type="datetimeFigureOut">
              <a:rPr lang="it-IT" smtClean="0"/>
              <a:t>20/10/2020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D61FE-58C5-4CA1-AEFD-F6B13429245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287782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50809-AAA4-4BFA-9868-1E4C59E77C0B}" type="datetimeFigureOut">
              <a:rPr lang="it-IT" smtClean="0"/>
              <a:t>20/10/2020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D61FE-58C5-4CA1-AEFD-F6B13429245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893690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50809-AAA4-4BFA-9868-1E4C59E77C0B}" type="datetimeFigureOut">
              <a:rPr lang="it-IT" smtClean="0"/>
              <a:t>20/10/2020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D61FE-58C5-4CA1-AEFD-F6B13429245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45057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50809-AAA4-4BFA-9868-1E4C59E77C0B}" type="datetimeFigureOut">
              <a:rPr lang="it-IT" smtClean="0"/>
              <a:t>20/10/2020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D61FE-58C5-4CA1-AEFD-F6B13429245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484275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50809-AAA4-4BFA-9868-1E4C59E77C0B}" type="datetimeFigureOut">
              <a:rPr lang="it-IT" smtClean="0"/>
              <a:t>20/10/2020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D61FE-58C5-4CA1-AEFD-F6B13429245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771399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5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350809-AAA4-4BFA-9868-1E4C59E77C0B}" type="datetimeFigureOut">
              <a:rPr lang="it-IT" smtClean="0"/>
              <a:t>20/10/2020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D61FE-58C5-4CA1-AEFD-F6B13429245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86071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5.png"/><Relationship Id="rId5" Type="http://schemas.openxmlformats.org/officeDocument/2006/relationships/hyperlink" Target="file:///C:\Users\HOME\Desktop\eff8aafa5de9e7e3ec30014be8047db5.png" TargetMode="Externa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891" y="908720"/>
            <a:ext cx="5688632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it-IT" sz="72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I frutti </a:t>
            </a:r>
          </a:p>
          <a:p>
            <a:pPr algn="ctr"/>
            <a:r>
              <a:rPr lang="it-IT" sz="72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dell’ Autunno</a:t>
            </a:r>
          </a:p>
        </p:txBody>
      </p:sp>
    </p:spTree>
    <p:extLst>
      <p:ext uri="{BB962C8B-B14F-4D97-AF65-F5344CB8AC3E}">
        <p14:creationId xmlns:p14="http://schemas.microsoft.com/office/powerpoint/2010/main" val="451460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000">
        <p14:gallery dir="l"/>
      </p:transition>
    </mc:Choice>
    <mc:Fallback xmlns="">
      <p:transition spd="slow" advTm="2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683568" y="1916832"/>
            <a:ext cx="51845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rgbClr val="C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Campi di esperienza: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it-IT" sz="2400" dirty="0">
                <a:solidFill>
                  <a:srgbClr val="C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Immagini, suoni e colori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it-IT" sz="2400" dirty="0">
                <a:solidFill>
                  <a:srgbClr val="C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 discorsi e le parole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604334" y="3212976"/>
            <a:ext cx="46085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rgbClr val="00B05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Obiettivo: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it-IT" sz="2400" dirty="0">
                <a:solidFill>
                  <a:srgbClr val="00B05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Conoscere frutta e verdura stagionale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1865856" y="332656"/>
            <a:ext cx="42484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chemeClr val="accent6">
                    <a:lumMod val="75000"/>
                  </a:schemeClr>
                </a:solidFill>
              </a:rPr>
              <a:t>Docenti: Livia Pedalino</a:t>
            </a:r>
          </a:p>
          <a:p>
            <a:r>
              <a:rPr lang="it-IT" sz="2400" dirty="0">
                <a:solidFill>
                  <a:schemeClr val="accent6">
                    <a:lumMod val="75000"/>
                  </a:schemeClr>
                </a:solidFill>
              </a:rPr>
              <a:t>                Teresa Oratino</a:t>
            </a:r>
          </a:p>
          <a:p>
            <a:r>
              <a:rPr lang="it-IT" sz="2400" dirty="0">
                <a:solidFill>
                  <a:schemeClr val="accent6">
                    <a:lumMod val="75000"/>
                  </a:schemeClr>
                </a:solidFill>
              </a:rPr>
              <a:t>Sez. A plesso Capoluogo</a:t>
            </a:r>
          </a:p>
        </p:txBody>
      </p:sp>
      <p:pic>
        <p:nvPicPr>
          <p:cNvPr id="8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00607" y="3573016"/>
            <a:ext cx="1145089" cy="1145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504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7000">
        <p:checker/>
      </p:transition>
    </mc:Choice>
    <mc:Fallback xmlns="">
      <p:transition spd="slow" advTm="1700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7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VID-20201013-WA0000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5400000">
            <a:off x="-127822" y="961426"/>
            <a:ext cx="6264696" cy="4719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815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140000">
        <p14:ripple/>
      </p:transition>
    </mc:Choice>
    <mc:Fallback xmlns="">
      <p:transition spd="slow" advTm="14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486" y="764704"/>
            <a:ext cx="3672458" cy="5616624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4211960" y="332656"/>
            <a:ext cx="27363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C00000"/>
                </a:solidFill>
              </a:rPr>
              <a:t>Scarica qui la tua scheda: </a:t>
            </a:r>
          </a:p>
          <a:p>
            <a:r>
              <a:rPr lang="it-IT" dirty="0">
                <a:hlinkClick r:id="rId5" action="ppaction://hlinkfile"/>
              </a:rPr>
              <a:t>C:\Users\HOME\Desktop\eff8aafa5de9e7e3ec30014be8047db5.png</a:t>
            </a:r>
            <a:endParaRPr lang="it-IT" dirty="0"/>
          </a:p>
        </p:txBody>
      </p:sp>
      <p:pic>
        <p:nvPicPr>
          <p:cNvPr id="6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25679" y="3573016"/>
            <a:ext cx="1062703" cy="1062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681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67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303</TotalTime>
  <Words>55</Words>
  <Application>Microsoft Office PowerPoint</Application>
  <PresentationFormat>Presentazione su schermo (4:3)</PresentationFormat>
  <Paragraphs>12</Paragraphs>
  <Slides>4</Slides>
  <Notes>0</Notes>
  <HiddenSlides>0</HiddenSlides>
  <MMClips>3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4</vt:i4>
      </vt:variant>
    </vt:vector>
  </HeadingPairs>
  <TitlesOfParts>
    <vt:vector size="8" baseType="lpstr">
      <vt:lpstr>Arial</vt:lpstr>
      <vt:lpstr>Arial Unicode MS</vt:lpstr>
      <vt:lpstr>Calibri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HOME</dc:creator>
  <cp:lastModifiedBy>Raffaella Castiello</cp:lastModifiedBy>
  <cp:revision>9</cp:revision>
  <dcterms:created xsi:type="dcterms:W3CDTF">2020-10-13T12:52:07Z</dcterms:created>
  <dcterms:modified xsi:type="dcterms:W3CDTF">2020-10-20T05:39:05Z</dcterms:modified>
</cp:coreProperties>
</file>