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9" r:id="rId2"/>
    <p:sldId id="258" r:id="rId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85545-8D2F-4E22-967B-84C0BAFDA3B5}" type="datetimeFigureOut">
              <a:rPr lang="it-IT" smtClean="0"/>
              <a:t>20/10/2020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0B36D-148F-434F-838F-29F3E3EDFE5A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85545-8D2F-4E22-967B-84C0BAFDA3B5}" type="datetimeFigureOut">
              <a:rPr lang="it-IT" smtClean="0"/>
              <a:t>20/10/2020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0B36D-148F-434F-838F-29F3E3EDFE5A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85545-8D2F-4E22-967B-84C0BAFDA3B5}" type="datetimeFigureOut">
              <a:rPr lang="it-IT" smtClean="0"/>
              <a:t>20/10/2020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0B36D-148F-434F-838F-29F3E3EDFE5A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85545-8D2F-4E22-967B-84C0BAFDA3B5}" type="datetimeFigureOut">
              <a:rPr lang="it-IT" smtClean="0"/>
              <a:t>20/10/2020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0B36D-148F-434F-838F-29F3E3EDFE5A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85545-8D2F-4E22-967B-84C0BAFDA3B5}" type="datetimeFigureOut">
              <a:rPr lang="it-IT" smtClean="0"/>
              <a:t>20/10/2020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0B36D-148F-434F-838F-29F3E3EDFE5A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85545-8D2F-4E22-967B-84C0BAFDA3B5}" type="datetimeFigureOut">
              <a:rPr lang="it-IT" smtClean="0"/>
              <a:t>20/10/2020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0B36D-148F-434F-838F-29F3E3EDFE5A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85545-8D2F-4E22-967B-84C0BAFDA3B5}" type="datetimeFigureOut">
              <a:rPr lang="it-IT" smtClean="0"/>
              <a:t>20/10/2020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0B36D-148F-434F-838F-29F3E3EDFE5A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85545-8D2F-4E22-967B-84C0BAFDA3B5}" type="datetimeFigureOut">
              <a:rPr lang="it-IT" smtClean="0"/>
              <a:t>20/10/2020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0B36D-148F-434F-838F-29F3E3EDFE5A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85545-8D2F-4E22-967B-84C0BAFDA3B5}" type="datetimeFigureOut">
              <a:rPr lang="it-IT" smtClean="0"/>
              <a:t>20/10/2020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0B36D-148F-434F-838F-29F3E3EDFE5A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85545-8D2F-4E22-967B-84C0BAFDA3B5}" type="datetimeFigureOut">
              <a:rPr lang="it-IT" smtClean="0"/>
              <a:t>20/10/2020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0B36D-148F-434F-838F-29F3E3EDFE5A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85545-8D2F-4E22-967B-84C0BAFDA3B5}" type="datetimeFigureOut">
              <a:rPr lang="it-IT" smtClean="0"/>
              <a:t>20/10/2020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0B36D-148F-434F-838F-29F3E3EDFE5A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585545-8D2F-4E22-967B-84C0BAFDA3B5}" type="datetimeFigureOut">
              <a:rPr lang="it-IT" smtClean="0"/>
              <a:t>20/10/2020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60B36D-148F-434F-838F-29F3E3EDFE5A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ottotitolo 2"/>
          <p:cNvSpPr txBox="1"/>
          <p:nvPr/>
        </p:nvSpPr>
        <p:spPr>
          <a:xfrm>
            <a:off x="5067437" y="2467453"/>
            <a:ext cx="6134363" cy="33167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Francesco chiamò tutte le cose create da Dio «</a:t>
            </a:r>
            <a:r>
              <a:rPr lang="it-IT" b="1" i="1" dirty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Fratello</a:t>
            </a:r>
            <a:r>
              <a:rPr lang="it-IT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» e «</a:t>
            </a:r>
            <a:r>
              <a:rPr lang="it-IT" b="1" i="1" dirty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Sorella</a:t>
            </a:r>
            <a:r>
              <a:rPr lang="it-IT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» ed inventò una bellissima preghiera in cui lodò Dio e lo ringraziò per aver creato il </a:t>
            </a:r>
            <a:r>
              <a:rPr lang="it-IT" b="1" dirty="0">
                <a:ln w="0"/>
                <a:solidFill>
                  <a:schemeClr val="accent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SOLE</a:t>
            </a:r>
            <a:r>
              <a:rPr lang="it-IT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, </a:t>
            </a:r>
            <a:r>
              <a:rPr lang="it-IT" b="1" dirty="0">
                <a:ln w="0"/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LA LUNA</a:t>
            </a:r>
            <a:r>
              <a:rPr lang="it-IT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, </a:t>
            </a:r>
            <a:r>
              <a:rPr lang="it-IT" b="1" dirty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LE STELLE</a:t>
            </a:r>
            <a:r>
              <a:rPr lang="it-IT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, </a:t>
            </a:r>
            <a:r>
              <a:rPr lang="it-IT" b="1" dirty="0">
                <a:ln w="0"/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L’ACQUA</a:t>
            </a:r>
            <a:r>
              <a:rPr lang="it-IT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,</a:t>
            </a:r>
            <a:r>
              <a:rPr lang="it-IT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IL FUOCO </a:t>
            </a:r>
            <a:r>
              <a:rPr lang="it-IT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 tante cose meravigliose che rendono bella la vita degli uomini. </a:t>
            </a:r>
          </a:p>
        </p:txBody>
      </p:sp>
      <p:sp>
        <p:nvSpPr>
          <p:cNvPr id="11" name="Titolo 1"/>
          <p:cNvSpPr txBox="1"/>
          <p:nvPr/>
        </p:nvSpPr>
        <p:spPr>
          <a:xfrm>
            <a:off x="4675960" y="275545"/>
            <a:ext cx="6917315" cy="27554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4000" b="1" dirty="0">
                <a:solidFill>
                  <a:srgbClr val="C00000"/>
                </a:solidFill>
              </a:rPr>
              <a:t>SAN FRANCESCO D'ASSISI</a:t>
            </a:r>
          </a:p>
          <a:p>
            <a:pPr algn="ctr"/>
            <a:r>
              <a:rPr lang="it-IT" sz="3700" i="1" dirty="0">
                <a:solidFill>
                  <a:schemeClr val="accent2">
                    <a:lumMod val="50000"/>
                  </a:schemeClr>
                </a:solidFill>
              </a:rPr>
              <a:t>Laudato sii, o mio Signore</a:t>
            </a:r>
            <a:r>
              <a:rPr lang="it-IT" sz="3700" i="1" dirty="0" smtClean="0">
                <a:solidFill>
                  <a:schemeClr val="accent2">
                    <a:lumMod val="50000"/>
                  </a:schemeClr>
                </a:solidFill>
              </a:rPr>
              <a:t>:</a:t>
            </a:r>
            <a:endParaRPr lang="it-IT" sz="3700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12" name="Connettore 2 11"/>
          <p:cNvCxnSpPr/>
          <p:nvPr/>
        </p:nvCxnSpPr>
        <p:spPr>
          <a:xfrm>
            <a:off x="4839558" y="379122"/>
            <a:ext cx="0" cy="5834418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2" name="Immagin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51"/>
          <a:stretch>
            <a:fillRect/>
          </a:stretch>
        </p:blipFill>
        <p:spPr>
          <a:xfrm>
            <a:off x="228366" y="705693"/>
            <a:ext cx="4447594" cy="5181276"/>
          </a:xfrm>
          <a:prstGeom prst="rect">
            <a:avLst/>
          </a:prstGeom>
        </p:spPr>
      </p:pic>
      <p:pic>
        <p:nvPicPr>
          <p:cNvPr id="3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64439" y="5730240"/>
            <a:ext cx="487363" cy="5413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98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9878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/>
          <p:nvPr/>
        </p:nvSpPr>
        <p:spPr>
          <a:xfrm>
            <a:off x="2971647" y="-414492"/>
            <a:ext cx="6394084" cy="24492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4000" b="1" dirty="0">
                <a:solidFill>
                  <a:srgbClr val="C00000"/>
                </a:solidFill>
              </a:rPr>
              <a:t>SAN FRANCESCO</a:t>
            </a:r>
          </a:p>
          <a:p>
            <a:pPr algn="ctr"/>
            <a:r>
              <a:rPr lang="it-IT" sz="3700" i="1" dirty="0">
                <a:solidFill>
                  <a:schemeClr val="accent2">
                    <a:lumMod val="50000"/>
                  </a:schemeClr>
                </a:solidFill>
              </a:rPr>
              <a:t>Il cantico delle creature</a:t>
            </a:r>
          </a:p>
        </p:txBody>
      </p:sp>
      <p:sp>
        <p:nvSpPr>
          <p:cNvPr id="11" name="Sottotitolo 2"/>
          <p:cNvSpPr txBox="1"/>
          <p:nvPr/>
        </p:nvSpPr>
        <p:spPr>
          <a:xfrm>
            <a:off x="825735" y="1571624"/>
            <a:ext cx="10685908" cy="43985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it-IT" sz="24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3" name="Sottotitolo 2"/>
          <p:cNvSpPr txBox="1"/>
          <p:nvPr/>
        </p:nvSpPr>
        <p:spPr>
          <a:xfrm>
            <a:off x="-791861" y="1709397"/>
            <a:ext cx="6769763" cy="37951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2400" i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San Francesco cantava così: </a:t>
            </a:r>
          </a:p>
          <a:p>
            <a:pPr marL="0" indent="0" algn="ctr">
              <a:buNone/>
            </a:pPr>
            <a:r>
              <a:rPr lang="it-IT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Laudato sii, o mio Signore, </a:t>
            </a:r>
          </a:p>
          <a:p>
            <a:pPr marL="0" indent="0" algn="ctr">
              <a:buNone/>
            </a:pPr>
            <a:r>
              <a:rPr lang="it-IT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per tutte le tue creature, </a:t>
            </a:r>
          </a:p>
          <a:p>
            <a:pPr marL="0" indent="0" algn="ctr">
              <a:buNone/>
            </a:pPr>
            <a:r>
              <a:rPr lang="it-IT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per il </a:t>
            </a:r>
            <a:r>
              <a:rPr lang="it-IT" sz="2400" b="1" dirty="0">
                <a:ln w="0"/>
                <a:solidFill>
                  <a:schemeClr val="accent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SOLE</a:t>
            </a:r>
            <a:endParaRPr lang="it-IT" sz="24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it-IT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 per la </a:t>
            </a:r>
            <a:r>
              <a:rPr lang="it-IT" sz="2400" b="1" dirty="0">
                <a:ln w="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LUNA</a:t>
            </a:r>
            <a:r>
              <a:rPr lang="it-IT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,</a:t>
            </a:r>
          </a:p>
          <a:p>
            <a:pPr marL="0" indent="0" algn="ctr">
              <a:buNone/>
            </a:pPr>
            <a:r>
              <a:rPr lang="it-IT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per le </a:t>
            </a:r>
            <a:r>
              <a:rPr lang="it-IT" sz="2400" b="1" dirty="0">
                <a:ln w="0"/>
                <a:solidFill>
                  <a:schemeClr val="accent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STELLE</a:t>
            </a:r>
            <a:endParaRPr lang="it-IT" sz="24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it-IT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 per il </a:t>
            </a:r>
            <a:r>
              <a:rPr lang="it-IT" sz="2400" b="1" dirty="0">
                <a:ln w="0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VENTO</a:t>
            </a:r>
            <a:r>
              <a:rPr lang="it-IT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, </a:t>
            </a:r>
          </a:p>
          <a:p>
            <a:pPr marL="0" indent="0" algn="ctr">
              <a:buNone/>
            </a:pPr>
            <a:r>
              <a:rPr lang="it-IT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 per </a:t>
            </a:r>
            <a:r>
              <a:rPr lang="it-IT" sz="2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L’ACQUA</a:t>
            </a:r>
            <a:endParaRPr lang="it-IT" sz="24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it-IT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 per il </a:t>
            </a:r>
            <a:r>
              <a:rPr lang="it-IT" sz="24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FUOCO!</a:t>
            </a:r>
            <a:r>
              <a:rPr lang="it-IT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6733196" y="2208283"/>
            <a:ext cx="6394084" cy="91101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endParaRPr lang="it-IT" sz="18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it-IT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Laudato sii, o mio Signore</a:t>
            </a:r>
          </a:p>
          <a:p>
            <a:pPr marL="0" indent="0" algn="ctr">
              <a:buNone/>
            </a:pPr>
            <a:r>
              <a:rPr lang="it-IT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per sorella madre terra:</a:t>
            </a:r>
          </a:p>
          <a:p>
            <a:pPr marL="0" indent="0" algn="ctr">
              <a:buNone/>
            </a:pPr>
            <a:r>
              <a:rPr lang="it-IT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ci alimenta e ci sostiene,</a:t>
            </a:r>
          </a:p>
          <a:p>
            <a:pPr marL="0" indent="0" algn="ctr">
              <a:buNone/>
            </a:pPr>
            <a:r>
              <a:rPr lang="it-IT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per i </a:t>
            </a:r>
            <a:r>
              <a:rPr lang="it-IT" sz="2400" b="1" dirty="0">
                <a:ln w="0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FRUTTI</a:t>
            </a:r>
            <a:r>
              <a:rPr lang="it-IT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, </a:t>
            </a:r>
          </a:p>
          <a:p>
            <a:pPr marL="0" indent="0" algn="ctr">
              <a:buNone/>
            </a:pPr>
            <a:r>
              <a:rPr lang="it-IT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 </a:t>
            </a:r>
            <a:r>
              <a:rPr lang="it-IT" sz="2400" b="1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FIORI</a:t>
            </a:r>
            <a:r>
              <a:rPr lang="it-IT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</a:p>
          <a:p>
            <a:pPr marL="0" indent="0" algn="ctr">
              <a:buNone/>
            </a:pPr>
            <a:r>
              <a:rPr lang="it-IT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 </a:t>
            </a:r>
            <a:r>
              <a:rPr lang="it-IT" sz="2400" b="1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L’ERBA</a:t>
            </a:r>
            <a:r>
              <a:rPr lang="it-IT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,</a:t>
            </a:r>
          </a:p>
          <a:p>
            <a:pPr marL="0" indent="0" algn="ctr">
              <a:buNone/>
            </a:pPr>
            <a:r>
              <a:rPr lang="it-IT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per i </a:t>
            </a:r>
            <a:r>
              <a:rPr lang="it-IT" sz="2400" b="1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MONTI</a:t>
            </a:r>
            <a:endParaRPr lang="it-IT" sz="24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it-IT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 per il </a:t>
            </a:r>
            <a:r>
              <a:rPr lang="it-IT" sz="2400" b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MARE</a:t>
            </a:r>
            <a:r>
              <a:rPr lang="it-IT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. </a:t>
            </a:r>
          </a:p>
          <a:p>
            <a:pPr marL="0" indent="0" algn="ctr">
              <a:buNone/>
            </a:pPr>
            <a:r>
              <a:rPr lang="it-IT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Laudato sii,  o mio Signore</a:t>
            </a:r>
          </a:p>
          <a:p>
            <a:pPr marL="0" indent="0" algn="ctr">
              <a:buNone/>
            </a:pPr>
            <a:endParaRPr lang="it-IT" sz="24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it-IT" sz="24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it-IT" sz="24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it-IT" sz="24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it-IT" sz="24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it-IT" sz="24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it-IT" sz="24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it-IT" sz="24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it-IT" sz="24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it-IT" sz="24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it-IT" sz="24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it-IT" sz="24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it-IT" sz="24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it-IT" sz="20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it-IT" sz="20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cxnSp>
        <p:nvCxnSpPr>
          <p:cNvPr id="20" name="Connettore 2 19"/>
          <p:cNvCxnSpPr/>
          <p:nvPr/>
        </p:nvCxnSpPr>
        <p:spPr>
          <a:xfrm flipH="1">
            <a:off x="908277" y="1398133"/>
            <a:ext cx="10603367" cy="0"/>
          </a:xfrm>
          <a:prstGeom prst="straightConnector1">
            <a:avLst/>
          </a:prstGeom>
          <a:ln>
            <a:solidFill>
              <a:srgbClr val="C0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30" name="Immagine 2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51" r="8165" b="8881"/>
          <a:stretch>
            <a:fillRect/>
          </a:stretch>
        </p:blipFill>
        <p:spPr>
          <a:xfrm>
            <a:off x="3860126" y="2821362"/>
            <a:ext cx="4235552" cy="3034261"/>
          </a:xfrm>
          <a:prstGeom prst="rect">
            <a:avLst/>
          </a:prstGeom>
        </p:spPr>
      </p:pic>
      <p:sp>
        <p:nvSpPr>
          <p:cNvPr id="4" name="Titolo 3"/>
          <p:cNvSpPr txBox="1"/>
          <p:nvPr/>
        </p:nvSpPr>
        <p:spPr>
          <a:xfrm>
            <a:off x="5153705" y="5145428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800" b="1" i="1" u="sng" dirty="0"/>
              <a:t>Leggi la preghiera di San Francesco e illustra. </a:t>
            </a:r>
          </a:p>
        </p:txBody>
      </p:sp>
      <p:pic>
        <p:nvPicPr>
          <p:cNvPr id="5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08277" y="5482771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23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163</Words>
  <Application>Microsoft Office PowerPoint</Application>
  <PresentationFormat>Widescreen</PresentationFormat>
  <Paragraphs>38</Paragraphs>
  <Slides>2</Slides>
  <Notes>0</Notes>
  <HiddenSlides>0</HiddenSlides>
  <MMClips>2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San Francesco</dc:title>
  <dc:creator>Ospite</dc:creator>
  <cp:lastModifiedBy>Lorenzo Napolitano</cp:lastModifiedBy>
  <cp:revision>19</cp:revision>
  <dcterms:created xsi:type="dcterms:W3CDTF">2020-10-16T15:57:00Z</dcterms:created>
  <dcterms:modified xsi:type="dcterms:W3CDTF">2020-10-20T17:54:48Z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1033-11.2.0.9669</vt:lpwstr>
  </property>
</Properties>
</file>