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84" d="100"/>
          <a:sy n="84" d="100"/>
        </p:scale>
        <p:origin x="7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7A939-71D7-4E4A-9163-0C84FBF2E053}" type="datetimeFigureOut">
              <a:rPr lang="it-IT" smtClean="0"/>
              <a:t>27/10/2020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58EFC7-55AA-4E85-A309-2B247F81DE35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7A939-71D7-4E4A-9163-0C84FBF2E053}" type="datetimeFigureOut">
              <a:rPr lang="it-IT" smtClean="0"/>
              <a:t>27/10/2020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EFC7-55AA-4E85-A309-2B247F81DE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7A939-71D7-4E4A-9163-0C84FBF2E053}" type="datetimeFigureOut">
              <a:rPr lang="it-IT" smtClean="0"/>
              <a:t>27/10/2020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EFC7-55AA-4E85-A309-2B247F81DE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6C7A939-71D7-4E4A-9163-0C84FBF2E053}" type="datetimeFigureOut">
              <a:rPr lang="it-IT" smtClean="0"/>
              <a:t>27/10/2020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758EFC7-55AA-4E85-A309-2B247F81DE35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7A939-71D7-4E4A-9163-0C84FBF2E053}" type="datetimeFigureOut">
              <a:rPr lang="it-IT" smtClean="0"/>
              <a:t>27/10/2020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EFC7-55AA-4E85-A309-2B247F81DE35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7A939-71D7-4E4A-9163-0C84FBF2E053}" type="datetimeFigureOut">
              <a:rPr lang="it-IT" smtClean="0"/>
              <a:t>27/10/2020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EFC7-55AA-4E85-A309-2B247F81DE35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EFC7-55AA-4E85-A309-2B247F81DE35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7A939-71D7-4E4A-9163-0C84FBF2E053}" type="datetimeFigureOut">
              <a:rPr lang="it-IT" smtClean="0"/>
              <a:t>27/10/2020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7A939-71D7-4E4A-9163-0C84FBF2E053}" type="datetimeFigureOut">
              <a:rPr lang="it-IT" smtClean="0"/>
              <a:t>27/10/2020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EFC7-55AA-4E85-A309-2B247F81DE35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7A939-71D7-4E4A-9163-0C84FBF2E053}" type="datetimeFigureOut">
              <a:rPr lang="it-IT" smtClean="0"/>
              <a:t>27/10/2020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EFC7-55AA-4E85-A309-2B247F81DE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6C7A939-71D7-4E4A-9163-0C84FBF2E053}" type="datetimeFigureOut">
              <a:rPr lang="it-IT" smtClean="0"/>
              <a:t>27/10/2020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758EFC7-55AA-4E85-A309-2B247F81DE35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7A939-71D7-4E4A-9163-0C84FBF2E053}" type="datetimeFigureOut">
              <a:rPr lang="it-IT" smtClean="0"/>
              <a:t>27/10/2020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58EFC7-55AA-4E85-A309-2B247F81DE35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C7A939-71D7-4E4A-9163-0C84FBF2E053}" type="datetimeFigureOut">
              <a:rPr lang="it-IT" smtClean="0"/>
              <a:t>27/10/2020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758EFC7-55AA-4E85-A309-2B247F81DE35}" type="slidenum">
              <a:rPr lang="it-IT" smtClean="0"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7200" y="5357826"/>
            <a:ext cx="8305800" cy="1285884"/>
          </a:xfrm>
        </p:spPr>
        <p:txBody>
          <a:bodyPr/>
          <a:lstStyle/>
          <a:p>
            <a:r>
              <a:rPr lang="it-IT" dirty="0"/>
              <a:t>SCOPRIAMO LA STORIA </a:t>
            </a:r>
          </a:p>
          <a:p>
            <a:r>
              <a:rPr lang="it-IT" dirty="0"/>
              <a:t>DOCENTE: DE LUCA ANNUNZIATA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57200" y="1000108"/>
            <a:ext cx="8305800" cy="3357586"/>
          </a:xfrm>
        </p:spPr>
        <p:txBody>
          <a:bodyPr/>
          <a:lstStyle/>
          <a:p>
            <a:r>
              <a:rPr lang="it-IT" dirty="0"/>
              <a:t>IC3 PONTE SICILIANO POMIG. </a:t>
            </a:r>
            <a:br>
              <a:rPr lang="it-IT" dirty="0"/>
            </a:br>
            <a:r>
              <a:rPr lang="it-IT" dirty="0"/>
              <a:t>POMIGLIANO D’ ARCO PLESSO SICILIANO </a:t>
            </a:r>
            <a:r>
              <a:rPr lang="it-IT"/>
              <a:t>STORIA </a:t>
            </a:r>
            <a:br>
              <a:rPr lang="it-IT"/>
            </a:br>
            <a:r>
              <a:rPr lang="it-IT"/>
              <a:t>IV </a:t>
            </a:r>
            <a:r>
              <a:rPr lang="it-IT" dirty="0"/>
              <a:t>F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000" dirty="0"/>
              <a:t>La storia possiamo studiarla grazie alle </a:t>
            </a:r>
            <a:r>
              <a:rPr lang="it-IT" sz="2000" u="sng" dirty="0"/>
              <a:t>Fonti</a:t>
            </a:r>
            <a:r>
              <a:rPr lang="it-IT" sz="2000" dirty="0"/>
              <a:t> : </a:t>
            </a:r>
          </a:p>
          <a:p>
            <a:pPr>
              <a:buNone/>
            </a:pPr>
            <a:r>
              <a:rPr lang="it-IT" sz="2000" u="sng" dirty="0"/>
              <a:t>Scritte</a:t>
            </a:r>
            <a:r>
              <a:rPr lang="it-IT" sz="2000" dirty="0"/>
              <a:t> come lettere e giornali;</a:t>
            </a:r>
          </a:p>
          <a:p>
            <a:pPr>
              <a:buNone/>
            </a:pPr>
            <a:r>
              <a:rPr lang="it-IT" sz="2000" u="sng" dirty="0"/>
              <a:t>Orali</a:t>
            </a:r>
            <a:r>
              <a:rPr lang="it-IT" sz="2000" dirty="0"/>
              <a:t> come interviste e registrazioni;</a:t>
            </a:r>
          </a:p>
          <a:p>
            <a:pPr>
              <a:buNone/>
            </a:pPr>
            <a:r>
              <a:rPr lang="it-IT" sz="2000" u="sng" dirty="0"/>
              <a:t>Iconografiche</a:t>
            </a:r>
            <a:r>
              <a:rPr lang="it-IT" sz="2000" dirty="0"/>
              <a:t> come foto quadri e sculture; </a:t>
            </a:r>
          </a:p>
          <a:p>
            <a:pPr>
              <a:buNone/>
            </a:pPr>
            <a:r>
              <a:rPr lang="it-IT" sz="2000" u="sng" dirty="0"/>
              <a:t>Materiali</a:t>
            </a:r>
            <a:r>
              <a:rPr lang="it-IT" sz="2000" dirty="0"/>
              <a:t> come armi gioielli e castelli;</a:t>
            </a:r>
          </a:p>
          <a:p>
            <a:pPr>
              <a:buNone/>
            </a:pPr>
            <a:r>
              <a:rPr lang="it-IT" sz="2000" u="sng" dirty="0"/>
              <a:t>Ambientali </a:t>
            </a:r>
            <a:r>
              <a:rPr lang="it-IT" sz="2000" dirty="0"/>
              <a:t>come rocce e terreno.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Fonti della storia e gli storici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3816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800" dirty="0"/>
              <a:t>La storia viene studiata da varie figure:</a:t>
            </a:r>
          </a:p>
          <a:p>
            <a:pPr>
              <a:buNone/>
            </a:pPr>
            <a:r>
              <a:rPr lang="it-IT" sz="1800" dirty="0"/>
              <a:t> </a:t>
            </a:r>
            <a:r>
              <a:rPr lang="it-IT" sz="1800" u="sng" dirty="0"/>
              <a:t>Il paleontologo </a:t>
            </a:r>
            <a:r>
              <a:rPr lang="it-IT" sz="1800" dirty="0"/>
              <a:t>studia i resti degli animali e delle piante;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endParaRPr lang="it-IT" sz="1800" dirty="0"/>
          </a:p>
          <a:p>
            <a:pPr>
              <a:buNone/>
            </a:pPr>
            <a:endParaRPr lang="it-IT" sz="1800" dirty="0"/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dirty="0"/>
              <a:t>   </a:t>
            </a:r>
          </a:p>
          <a:p>
            <a:pPr>
              <a:buNone/>
            </a:pPr>
            <a:r>
              <a:rPr lang="it-IT" sz="1800" u="sng" dirty="0"/>
              <a:t>L’antropologo</a:t>
            </a:r>
            <a:r>
              <a:rPr lang="it-IT" sz="1800" dirty="0"/>
              <a:t> studia il modo di vivere dei popoli;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endParaRPr lang="it-IT" sz="1800" dirty="0"/>
          </a:p>
          <a:p>
            <a:pPr>
              <a:buNone/>
            </a:pPr>
            <a:endParaRPr lang="it-IT" sz="1800" dirty="0"/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dirty="0"/>
              <a:t>Il </a:t>
            </a:r>
            <a:r>
              <a:rPr lang="it-IT" sz="1800" u="sng" dirty="0"/>
              <a:t>geologo</a:t>
            </a:r>
            <a:r>
              <a:rPr lang="it-IT" sz="1800" dirty="0"/>
              <a:t> studia le rocce e il terreno per stabilire l’età della fonte;</a:t>
            </a:r>
          </a:p>
          <a:p>
            <a:endParaRPr lang="it-IT" sz="1800" dirty="0"/>
          </a:p>
        </p:txBody>
      </p:sp>
      <p:pic>
        <p:nvPicPr>
          <p:cNvPr id="1026" name="Picture 2" descr="C:\Documents and Settings\Renata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857232"/>
            <a:ext cx="2571750" cy="2214578"/>
          </a:xfrm>
          <a:prstGeom prst="rect">
            <a:avLst/>
          </a:prstGeom>
          <a:noFill/>
        </p:spPr>
      </p:pic>
      <p:pic>
        <p:nvPicPr>
          <p:cNvPr id="1027" name="Picture 3" descr="C:\Documents and Settings\Renata\Desktop\imgr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214686"/>
            <a:ext cx="3371851" cy="1704977"/>
          </a:xfrm>
          <a:prstGeom prst="rect">
            <a:avLst/>
          </a:prstGeom>
          <a:noFill/>
        </p:spPr>
      </p:pic>
      <p:pic>
        <p:nvPicPr>
          <p:cNvPr id="1028" name="Picture 4" descr="C:\Documents and Settings\Renata\Desktop\imgr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5286388"/>
            <a:ext cx="4857764" cy="13858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3816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800" u="sng" dirty="0"/>
              <a:t>L’archeologo</a:t>
            </a:r>
            <a:r>
              <a:rPr lang="it-IT" sz="1800" dirty="0"/>
              <a:t>  ricerca oggetti sottoterra come vasi, monete ecc.</a:t>
            </a:r>
          </a:p>
          <a:p>
            <a:pPr>
              <a:buNone/>
            </a:pPr>
            <a:r>
              <a:rPr lang="it-IT" sz="1800" dirty="0"/>
              <a:t>Lui innanzitutto stabilisce in quale zona scavare  poi inizia a togliere il terreno con la </a:t>
            </a:r>
            <a:r>
              <a:rPr lang="it-IT" sz="1800" b="1" dirty="0" err="1"/>
              <a:t>trowel</a:t>
            </a:r>
            <a:r>
              <a:rPr lang="it-IT" sz="1800" dirty="0"/>
              <a:t>, trova il reperto, lo pulisce con il pennello e fotografa e registra al computer l’oggetto ritrovato 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endParaRPr lang="it-IT" sz="1800" dirty="0"/>
          </a:p>
          <a:p>
            <a:pPr>
              <a:buNone/>
            </a:pPr>
            <a:endParaRPr lang="it-IT" sz="1800" u="sng" dirty="0"/>
          </a:p>
          <a:p>
            <a:pPr>
              <a:buNone/>
            </a:pPr>
            <a:endParaRPr lang="it-IT" sz="1800" u="sng" dirty="0"/>
          </a:p>
          <a:p>
            <a:pPr>
              <a:buNone/>
            </a:pPr>
            <a:endParaRPr lang="it-IT" sz="1800" u="sng" dirty="0"/>
          </a:p>
          <a:p>
            <a:pPr>
              <a:buNone/>
            </a:pPr>
            <a:r>
              <a:rPr lang="it-IT" sz="1800" u="sng" dirty="0"/>
              <a:t>L’</a:t>
            </a:r>
            <a:r>
              <a:rPr lang="it-IT" sz="1800" u="sng" dirty="0" err="1"/>
              <a:t>acheosub</a:t>
            </a:r>
            <a:r>
              <a:rPr lang="it-IT" sz="1800" u="sng" dirty="0"/>
              <a:t> </a:t>
            </a:r>
            <a:r>
              <a:rPr lang="it-IT" sz="1800" dirty="0"/>
              <a:t>che ricerca le fonti storiche nel mare (sott’acqua)</a:t>
            </a:r>
          </a:p>
        </p:txBody>
      </p:sp>
      <p:pic>
        <p:nvPicPr>
          <p:cNvPr id="2050" name="Picture 2" descr="C:\Documents and Settings\Renata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000240"/>
            <a:ext cx="3335354" cy="1716098"/>
          </a:xfrm>
          <a:prstGeom prst="rect">
            <a:avLst/>
          </a:prstGeom>
          <a:noFill/>
        </p:spPr>
      </p:pic>
      <p:pic>
        <p:nvPicPr>
          <p:cNvPr id="2051" name="Picture 3" descr="C:\Documents and Settings\Renata\Desktop\imgr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4357694"/>
            <a:ext cx="3714776" cy="1733550"/>
          </a:xfrm>
          <a:prstGeom prst="rect">
            <a:avLst/>
          </a:prstGeom>
          <a:noFill/>
        </p:spPr>
      </p:pic>
      <p:pic>
        <p:nvPicPr>
          <p:cNvPr id="2052" name="Picture 4" descr="C:\Documents and Settings\Renata\Desktop\imgr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2000240"/>
            <a:ext cx="3000396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24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/>
              <a:t>Nella storia il </a:t>
            </a:r>
            <a:r>
              <a:rPr lang="it-IT" sz="2000" u="sng" dirty="0"/>
              <a:t>tempo</a:t>
            </a:r>
            <a:r>
              <a:rPr lang="it-IT" sz="2000" dirty="0"/>
              <a:t> è importante</a:t>
            </a:r>
          </a:p>
          <a:p>
            <a:pPr>
              <a:buNone/>
            </a:pPr>
            <a:r>
              <a:rPr lang="it-IT" sz="2000" dirty="0"/>
              <a:t>L’anno di riferimento da cui gli storici partono è la</a:t>
            </a:r>
            <a:r>
              <a:rPr lang="it-IT" sz="2000" u="sng" dirty="0"/>
              <a:t> nascita di Cristo </a:t>
            </a:r>
            <a:r>
              <a:rPr lang="it-IT" sz="2000" dirty="0"/>
              <a:t>infatti vicino le date spesso troviamo le sigle </a:t>
            </a:r>
            <a:r>
              <a:rPr lang="it-IT" sz="2000" i="1" dirty="0"/>
              <a:t>[</a:t>
            </a:r>
            <a:r>
              <a:rPr lang="it-IT" sz="2000" i="1" dirty="0" err="1"/>
              <a:t>A.C.</a:t>
            </a:r>
            <a:r>
              <a:rPr lang="it-IT" sz="2000" i="1" dirty="0"/>
              <a:t>]e [</a:t>
            </a:r>
            <a:r>
              <a:rPr lang="it-IT" sz="2000" i="1" dirty="0" err="1"/>
              <a:t>D.C</a:t>
            </a:r>
            <a:r>
              <a:rPr lang="it-IT" sz="2000" i="1" dirty="0"/>
              <a:t>]</a:t>
            </a:r>
          </a:p>
          <a:p>
            <a:pPr>
              <a:buNone/>
            </a:pPr>
            <a:r>
              <a:rPr lang="it-IT" sz="2000" dirty="0"/>
              <a:t>Altra cosa importante è lo </a:t>
            </a:r>
            <a:r>
              <a:rPr lang="it-IT" sz="2000" u="sng" dirty="0"/>
              <a:t>spazio </a:t>
            </a:r>
            <a:r>
              <a:rPr lang="it-IT" sz="2000" dirty="0"/>
              <a:t>cioè capire dove un fatto è accaduto.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87</TotalTime>
  <Words>222</Words>
  <Application>Microsoft Office PowerPoint</Application>
  <PresentationFormat>Presentazione su schermo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Constantia</vt:lpstr>
      <vt:lpstr>Wingdings 2</vt:lpstr>
      <vt:lpstr>Carta</vt:lpstr>
      <vt:lpstr>IC3 PONTE SICILIANO POMIG.  POMIGLIANO D’ ARCO PLESSO SICILIANO STORIA  IV F </vt:lpstr>
      <vt:lpstr>Le Fonti della storia e gli storici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SECONDO CIRCOLO DIDATTICO DI POMIGLIANO D’ ARCO PLESSO SICILIANO STORIA IV F</dc:title>
  <dc:creator>Renata</dc:creator>
  <cp:lastModifiedBy>Raffaella Castiello</cp:lastModifiedBy>
  <cp:revision>10</cp:revision>
  <dcterms:created xsi:type="dcterms:W3CDTF">2020-10-27T18:26:25Z</dcterms:created>
  <dcterms:modified xsi:type="dcterms:W3CDTF">2020-10-27T20:50:42Z</dcterms:modified>
</cp:coreProperties>
</file>