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84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695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5792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 smtClean="0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789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852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0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074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8676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466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650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54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55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81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02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602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97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5872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0D3BF81-17CE-42BC-BB45-A5A65206E973}" type="datetimeFigureOut">
              <a:rPr lang="it-IT" smtClean="0"/>
              <a:t>29/10/2020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9E934-A262-4747-953E-25FA1B50B19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5303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46757"/>
            <a:ext cx="9144000" cy="948090"/>
          </a:xfrm>
        </p:spPr>
        <p:txBody>
          <a:bodyPr/>
          <a:lstStyle/>
          <a:p>
            <a:r>
              <a:rPr lang="it-IT" dirty="0" smtClean="0"/>
              <a:t>SAN FRANCESCO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8" y="882000"/>
            <a:ext cx="5080000" cy="5886523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1532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73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6111" y="113505"/>
            <a:ext cx="9404723" cy="1400530"/>
          </a:xfrm>
        </p:spPr>
        <p:txBody>
          <a:bodyPr/>
          <a:lstStyle/>
          <a:p>
            <a:r>
              <a:rPr lang="it-IT" dirty="0" smtClean="0"/>
              <a:t>SAN FRANCESCO E IL CROCIFISSO DI SAN DAMIANO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472" y="1044910"/>
            <a:ext cx="4930784" cy="5813090"/>
          </a:xfrm>
        </p:spPr>
      </p:pic>
      <p:sp>
        <p:nvSpPr>
          <p:cNvPr id="5" name="CasellaDiTesto 4"/>
          <p:cNvSpPr txBox="1"/>
          <p:nvPr/>
        </p:nvSpPr>
        <p:spPr>
          <a:xfrm>
            <a:off x="420332" y="1840088"/>
            <a:ext cx="35925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FRANCESCO OBBEDI’ ALLA VOLONTA’ DEL SIGNORE  E DIVENNE UN SERVO DI DIO, AIUTANDO I POVERI E I DEBOLI E PORTANDO OVUNQUE IL MESSAGGIO CRISTIANO DI AMORE PER TUTTE LE CREATURE.</a:t>
            </a:r>
            <a:endParaRPr lang="it-IT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60800" y="17469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7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1967" y="-79023"/>
            <a:ext cx="9404723" cy="2011292"/>
          </a:xfrm>
        </p:spPr>
        <p:txBody>
          <a:bodyPr/>
          <a:lstStyle/>
          <a:p>
            <a:r>
              <a:rPr lang="it-IT" dirty="0" smtClean="0"/>
              <a:t>SAN FRANCESCO SCRISSE UN </a:t>
            </a:r>
            <a:r>
              <a:rPr lang="it-IT" sz="3600" dirty="0" smtClean="0"/>
              <a:t>BELLISSIMO CANTICO PER RINGRAZIARE DIO PER TUTTO IL CREATO</a:t>
            </a:r>
            <a:endParaRPr lang="it-IT" sz="3600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7" y="1749706"/>
            <a:ext cx="4110921" cy="4696249"/>
          </a:xfr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61" y="1749706"/>
            <a:ext cx="5116329" cy="4605937"/>
          </a:xfrm>
          <a:prstGeom prst="rect">
            <a:avLst/>
          </a:prstGeom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2167" y="13226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5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6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ATTIVITA’: Leggi la storia di San Francesco a pag.4 e 5 del libro di Religione fai una breve ricerca sulla vita del Santo e poi illustra il  Cantico delle Creature.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1246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53</TotalTime>
  <Words>89</Words>
  <Application>Microsoft Office PowerPoint</Application>
  <PresentationFormat>Widescreen</PresentationFormat>
  <Paragraphs>5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Ione</vt:lpstr>
      <vt:lpstr>SAN FRANCESCO </vt:lpstr>
      <vt:lpstr>SAN FRANCESCO E IL CROCIFISSO DI SAN DAMIANO</vt:lpstr>
      <vt:lpstr>SAN FRANCESCO SCRISSE UN BELLISSIMO CANTICO PER RINGRAZIARE DIO PER TUTTO IL CREATO</vt:lpstr>
      <vt:lpstr>ATTIVITA’: Leggi la storia di San Francesco a pag.4 e 5 del libro di Religione fai una breve ricerca sulla vita del Santo e poi illustra il  Cantico delle Creature.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FRANCESCO</dc:title>
  <dc:creator>Gina</dc:creator>
  <cp:lastModifiedBy>Gina</cp:lastModifiedBy>
  <cp:revision>7</cp:revision>
  <dcterms:created xsi:type="dcterms:W3CDTF">2020-10-28T21:38:26Z</dcterms:created>
  <dcterms:modified xsi:type="dcterms:W3CDTF">2020-10-29T15:12:00Z</dcterms:modified>
</cp:coreProperties>
</file>