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Hkk9zKiR1_o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02061-370E-4342-A935-EE4CC307D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519176" cy="1947333"/>
          </a:xfrm>
        </p:spPr>
        <p:txBody>
          <a:bodyPr>
            <a:normAutofit/>
          </a:bodyPr>
          <a:lstStyle/>
          <a:p>
            <a:r>
              <a:rPr lang="it-IT" sz="2800" dirty="0"/>
              <a:t>« SALVIAMO IL MONDO»</a:t>
            </a:r>
            <a:br>
              <a:rPr lang="it-IT" sz="2800" dirty="0"/>
            </a:br>
            <a:r>
              <a:rPr lang="it-IT" sz="2800" dirty="0" err="1"/>
              <a:t>attivita’</a:t>
            </a:r>
            <a:r>
              <a:rPr lang="it-IT" sz="2800" dirty="0"/>
              <a:t> di matematica-scienze-tecnologia</a:t>
            </a:r>
            <a:br>
              <a:rPr lang="it-IT" sz="2800" dirty="0"/>
            </a:br>
            <a:r>
              <a:rPr lang="it-IT" sz="2800" dirty="0"/>
              <a:t>classe IV F – Fra’ siciliano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A6A0C8-099F-458B-ACDE-989E20DF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041474"/>
            <a:ext cx="6400800" cy="3413862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E769620-1AD1-4053-889F-EDF017558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080542"/>
            <a:ext cx="6400800" cy="3511089"/>
          </a:xfrm>
        </p:spPr>
        <p:txBody>
          <a:bodyPr/>
          <a:lstStyle/>
          <a:p>
            <a:endParaRPr lang="it-IT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ello 3D 5" descr="Mappamondo desktop">
                <a:extLst>
                  <a:ext uri="{FF2B5EF4-FFF2-40B4-BE49-F238E27FC236}">
                    <a16:creationId xmlns:a16="http://schemas.microsoft.com/office/drawing/2014/main" id="{98919801-7198-45B5-AB18-55D31D7F0D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5755177"/>
                  </p:ext>
                </p:extLst>
              </p:nvPr>
            </p:nvGraphicFramePr>
            <p:xfrm>
              <a:off x="8346444" y="1589597"/>
              <a:ext cx="2828374" cy="383782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828374" cy="3837827"/>
                    </a:xfrm>
                    <a:prstGeom prst="rect">
                      <a:avLst/>
                    </a:prstGeom>
                  </am3d:spPr>
                  <am3d:camera>
                    <am3d:pos x="0" y="0" z="6868725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31035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116464" ay="2622905" az="248598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ello 3D 5" descr="Mappamondo desktop">
                <a:extLst>
                  <a:ext uri="{FF2B5EF4-FFF2-40B4-BE49-F238E27FC236}">
                    <a16:creationId xmlns:a16="http://schemas.microsoft.com/office/drawing/2014/main" id="{98919801-7198-45B5-AB18-55D31D7F0D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6444" y="1589597"/>
                <a:ext cx="2828374" cy="3837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64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E4312B-BED8-41DE-9C28-36A95815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it-IT" sz="2800" dirty="0"/>
              <a:t>COSA cambia il clima?</a:t>
            </a:r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8B67A79-C8B0-49D1-9FCE-ADCAD19BB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47" r="6184" b="-1"/>
          <a:stretch/>
        </p:blipFill>
        <p:spPr>
          <a:xfrm>
            <a:off x="778062" y="786117"/>
            <a:ext cx="641042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E8F573-35AD-434E-9762-4B88B300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400" dirty="0"/>
              <a:t>Greta </a:t>
            </a:r>
            <a:r>
              <a:rPr lang="it-IT" sz="1400" dirty="0" err="1"/>
              <a:t>Thunberg</a:t>
            </a:r>
            <a:r>
              <a:rPr lang="it-IT" sz="1400" dirty="0"/>
              <a:t> sta scuotendo la sensibilità ambientale dei teenager di tutto il mondo, accendendo i riflettori sull’emergenza climatica. </a:t>
            </a:r>
          </a:p>
          <a:p>
            <a:pPr marL="0" indent="0">
              <a:buNone/>
            </a:pPr>
            <a:r>
              <a:rPr lang="it-IT" sz="1400" dirty="0"/>
              <a:t>Il clima sta cambiando ed è importante parlarne . Far conoscere le cause e far comprendere che è possibile rendere reversibile questo fenomeno grazie all’impegno personale.</a:t>
            </a:r>
            <a:endParaRPr lang="en-US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4DF36A5-D5CD-4140-80A8-615BE3DD0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892" y="4164543"/>
            <a:ext cx="1017057" cy="10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48E71-8B7F-4FED-A8DF-B9DE2308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4675695"/>
            <a:ext cx="9568206" cy="1733485"/>
          </a:xfrm>
        </p:spPr>
        <p:txBody>
          <a:bodyPr/>
          <a:lstStyle/>
          <a:p>
            <a:r>
              <a:rPr lang="it-IT" dirty="0"/>
              <a:t>Il clima sta cambiando!</a:t>
            </a:r>
            <a:br>
              <a:rPr lang="it-IT" dirty="0"/>
            </a:br>
            <a:r>
              <a:rPr lang="it-IT" dirty="0"/>
              <a:t> Ascolta, poi vedi il video</a:t>
            </a:r>
          </a:p>
        </p:txBody>
      </p:sp>
      <p:pic>
        <p:nvPicPr>
          <p:cNvPr id="6" name="Elementi multimediali online 5" title="Il cambiamento climatico spiegato ai bambini">
            <a:hlinkClick r:id="" action="ppaction://media"/>
            <a:extLst>
              <a:ext uri="{FF2B5EF4-FFF2-40B4-BE49-F238E27FC236}">
                <a16:creationId xmlns:a16="http://schemas.microsoft.com/office/drawing/2014/main" id="{7777BA2F-7435-4A47-8148-85A84849B9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76693" y="685800"/>
            <a:ext cx="9568206" cy="3839066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8382CF4-0542-4A35-922A-0B4953C8DC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8668" y="4983195"/>
            <a:ext cx="1017768" cy="10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4875B-B15D-4395-B85A-C72618FD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574796"/>
            <a:ext cx="7350079" cy="1507067"/>
          </a:xfrm>
        </p:spPr>
        <p:txBody>
          <a:bodyPr>
            <a:normAutofit/>
          </a:bodyPr>
          <a:lstStyle/>
          <a:p>
            <a:r>
              <a:rPr lang="it-IT"/>
              <a:t>Ascolta prima l’audio, poi lavora.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243DD4-CA04-4F85-9AC2-22B342E3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350079" cy="36152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PROBLEMA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Marco va al ristorante con gli amici; legge il menù e ordina: tortellini al ragù €8,25, filetto al pepe €13,75, patatine €2,15, budino al cioccolato €4,50.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>
                <a:solidFill>
                  <a:srgbClr val="C00000"/>
                </a:solidFill>
              </a:rPr>
              <a:t>Quanto spende in tutto?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PROBLEMA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La mamma compra 2 Kg di pasta ad € 1,70, 1 Kg di carne e salsicce ad € 12,30 e due bottiglie di passata per il sugo ad € 1,40.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>
                <a:solidFill>
                  <a:srgbClr val="FF0000"/>
                </a:solidFill>
              </a:rPr>
              <a:t>Quanto spende in tutto?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>
                <a:solidFill>
                  <a:srgbClr val="FF0000"/>
                </a:solidFill>
              </a:rPr>
              <a:t>Secondo te, la quantità di prodotti acquistata è adeguata al pranzo di una famiglia composta da 4 persone?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>
                <a:solidFill>
                  <a:srgbClr val="FF0000"/>
                </a:solidFill>
              </a:rPr>
              <a:t>Perché (motiva la risposta)?</a:t>
            </a:r>
          </a:p>
          <a:p>
            <a:pPr marL="0" indent="0">
              <a:lnSpc>
                <a:spcPct val="90000"/>
              </a:lnSpc>
              <a:buNone/>
            </a:pPr>
            <a:endParaRPr lang="it-IT" sz="1400" dirty="0"/>
          </a:p>
          <a:p>
            <a:pPr>
              <a:lnSpc>
                <a:spcPct val="90000"/>
              </a:lnSpc>
            </a:pPr>
            <a:endParaRPr lang="it-IT" sz="1400" dirty="0"/>
          </a:p>
        </p:txBody>
      </p:sp>
      <p:pic>
        <p:nvPicPr>
          <p:cNvPr id="2050" name="Picture 2" descr="Prevenire e ridurre lo spreco alimentare | Scienza in rete">
            <a:extLst>
              <a:ext uri="{FF2B5EF4-FFF2-40B4-BE49-F238E27FC236}">
                <a16:creationId xmlns:a16="http://schemas.microsoft.com/office/drawing/2014/main" id="{57C21C55-566B-4B2E-BBD4-D32202E8A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r="29788" b="1"/>
          <a:stretch/>
        </p:blipFill>
        <p:spPr bwMode="auto">
          <a:xfrm flipH="1">
            <a:off x="8314288" y="732999"/>
            <a:ext cx="3239538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70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Connector 72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Connector 73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74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75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4C8F9A7-6864-4BBB-90FD-91114FF6F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1587" y="5384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197</Words>
  <Application>Microsoft Office PowerPoint</Application>
  <PresentationFormat>Widescreen</PresentationFormat>
  <Paragraphs>14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Sezione</vt:lpstr>
      <vt:lpstr>« SALVIAMO IL MONDO» attivita’ di matematica-scienze-tecnologia classe IV F – Fra’ siciliano </vt:lpstr>
      <vt:lpstr>COSA cambia il clima?</vt:lpstr>
      <vt:lpstr>Il clima sta cambiando!  Ascolta, poi vedi il video</vt:lpstr>
      <vt:lpstr>Ascolta prima l’audio, poi lavora.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SALVIAMO IL MONDO» attivita’ di matematica-scienze-tecnologia classe IV F – Fra’ siciliano </dc:title>
  <dc:creator>Vincenzo Romano</dc:creator>
  <cp:lastModifiedBy>Vincenzo Romano</cp:lastModifiedBy>
  <cp:revision>3</cp:revision>
  <dcterms:created xsi:type="dcterms:W3CDTF">2020-10-20T17:29:14Z</dcterms:created>
  <dcterms:modified xsi:type="dcterms:W3CDTF">2020-10-20T20:44:20Z</dcterms:modified>
</cp:coreProperties>
</file>