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CF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980728"/>
          </a:xfrm>
        </p:spPr>
        <p:txBody>
          <a:bodyPr/>
          <a:lstStyle/>
          <a:p>
            <a:r>
              <a:rPr lang="it-IT" b="1" dirty="0" smtClean="0">
                <a:latin typeface="Algerian" panose="04020705040A02060702" pitchFamily="82" charset="0"/>
              </a:rPr>
              <a:t>San Francesco d’Assisi e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95535" y="5661248"/>
            <a:ext cx="6400800" cy="838944"/>
          </a:xfrm>
        </p:spPr>
        <p:txBody>
          <a:bodyPr>
            <a:normAutofit fontScale="85000" lnSpcReduction="10000"/>
          </a:bodyPr>
          <a:lstStyle/>
          <a:p>
            <a:r>
              <a:rPr lang="it-IT" sz="40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il</a:t>
            </a:r>
            <a:r>
              <a:rPr lang="it-IT" sz="4000" b="1" dirty="0" smtClean="0">
                <a:latin typeface="Algerian" panose="04020705040A02060702" pitchFamily="82" charset="0"/>
              </a:rPr>
              <a:t> </a:t>
            </a:r>
            <a:r>
              <a:rPr lang="it-IT" sz="40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suo amore per la natura</a:t>
            </a:r>
            <a:endParaRPr lang="it-IT" sz="40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magine 4" descr="Francesco: onomastico, storia del santo, frasi, immagini, e video di auguri  - A Tutto Donn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50327"/>
            <a:ext cx="5976663" cy="41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0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8270" y="692696"/>
            <a:ext cx="2956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San Francesco ha dedicato tutta la sua vita a  incontrare Dio nei suoi fratelli più poveri e più umili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328498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H</a:t>
            </a:r>
            <a:r>
              <a:rPr lang="it-IT" sz="2400" b="1" dirty="0" smtClean="0"/>
              <a:t>a sempre amato tutto il creato, dalle creature vive come gli animali, le piante e i fiori….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99992" y="3573016"/>
            <a:ext cx="1512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 quelle inanimate</a:t>
            </a:r>
          </a:p>
          <a:p>
            <a:pPr algn="ctr"/>
            <a:r>
              <a:rPr lang="it-IT" sz="2400" b="1" dirty="0" smtClean="0"/>
              <a:t> come il sole,</a:t>
            </a:r>
          </a:p>
          <a:p>
            <a:pPr algn="ctr"/>
            <a:r>
              <a:rPr lang="it-IT" sz="2400" b="1" dirty="0" smtClean="0"/>
              <a:t> il vento e l’acqua</a:t>
            </a:r>
            <a:endParaRPr lang="it-IT" sz="2400" b="1" dirty="0"/>
          </a:p>
        </p:txBody>
      </p:sp>
      <p:pic>
        <p:nvPicPr>
          <p:cNvPr id="9" name="Immagine 8" descr="Francesco e lincontro con i lebbrosi | San Francesco - Rivista della  Basilica di San Francesco di Assis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98" y="188640"/>
            <a:ext cx="3325469" cy="252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Vita da cani: regole per il vostro amico a 4 zam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8" y="4562360"/>
            <a:ext cx="3233559" cy="217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Sole e Luna | Le nuove mille e una not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38" y="3140968"/>
            <a:ext cx="2486826" cy="28392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/>
        </p:nvSpPr>
        <p:spPr>
          <a:xfrm>
            <a:off x="3491828" y="5980263"/>
            <a:ext cx="483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Erano </a:t>
            </a:r>
            <a:r>
              <a:rPr lang="it-IT" sz="2800" b="1" dirty="0"/>
              <a:t>per Lui </a:t>
            </a:r>
            <a:r>
              <a:rPr lang="it-IT" sz="2800" b="1" u="sng" dirty="0"/>
              <a:t>fratelli</a:t>
            </a:r>
            <a:r>
              <a:rPr lang="it-IT" sz="2800" b="1" dirty="0"/>
              <a:t> e </a:t>
            </a:r>
            <a:r>
              <a:rPr lang="it-IT" sz="2800" b="1" u="sng" dirty="0"/>
              <a:t>sorelle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14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016" y="210027"/>
            <a:ext cx="8964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Il suo amore per la natura Francesco lo scrisse in una preghiera, </a:t>
            </a:r>
            <a:r>
              <a:rPr lang="it-IT" sz="2400" b="1" u="sng" dirty="0" smtClean="0">
                <a:solidFill>
                  <a:srgbClr val="FF0000"/>
                </a:solidFill>
              </a:rPr>
              <a:t>Il Cantico delle Creature. </a:t>
            </a:r>
            <a:r>
              <a:rPr lang="it-IT" sz="2000" dirty="0" smtClean="0"/>
              <a:t> </a:t>
            </a:r>
            <a:r>
              <a:rPr lang="it-IT" sz="2000" b="1" dirty="0" smtClean="0"/>
              <a:t>In</a:t>
            </a:r>
            <a:r>
              <a:rPr lang="it-IT" sz="2000" dirty="0" smtClean="0"/>
              <a:t> </a:t>
            </a:r>
            <a:r>
              <a:rPr lang="it-IT" sz="2000" b="1" dirty="0" smtClean="0"/>
              <a:t>questa preghiera il Santo  </a:t>
            </a:r>
            <a:r>
              <a:rPr lang="it-IT" sz="2000" b="1" dirty="0"/>
              <a:t>si rivolge a Dio e lo ringrazia per tutto quello che ci ha regalato. Gli elementi della natura come il sole, le stelle, l'acqua, il fuoco, la terra sono fratelli dell'uomo e per questa ragione, testimoniano l’amore di Dio nei confronti dell'umanità. 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0791" y="1975290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 smtClean="0"/>
          </a:p>
          <a:p>
            <a:pPr algn="ctr"/>
            <a:r>
              <a:rPr lang="it-IT" sz="2000" b="1" i="1" dirty="0" smtClean="0"/>
              <a:t>IL CANTICO DELLE CREATURE</a:t>
            </a:r>
          </a:p>
          <a:p>
            <a:r>
              <a:rPr lang="it-IT" sz="2000" b="1" i="1" dirty="0" smtClean="0"/>
              <a:t>Altissimo</a:t>
            </a:r>
            <a:r>
              <a:rPr lang="it-IT" sz="2000" b="1" i="1" dirty="0"/>
              <a:t>, onnipotente, buon Signore, tue sono le lodi, la gloria, l'onore e ogni benedizione</a:t>
            </a:r>
            <a:r>
              <a:rPr lang="it-IT" sz="2000" b="1" i="1" dirty="0" smtClean="0"/>
              <a:t>.</a:t>
            </a:r>
            <a:r>
              <a:rPr lang="it-IT" sz="2000" b="1" i="1" dirty="0"/>
              <a:t/>
            </a:r>
            <a:br>
              <a:rPr lang="it-IT" sz="2000" b="1" i="1" dirty="0"/>
            </a:br>
            <a:r>
              <a:rPr lang="it-IT" sz="2000" b="1" i="1" dirty="0"/>
              <a:t>Solo a Te, Altissimo, si addicono, e nessun uomo è degno di menzionarti.</a:t>
            </a:r>
            <a:br>
              <a:rPr lang="it-IT" sz="2000" b="1" i="1" dirty="0"/>
            </a:br>
            <a:r>
              <a:rPr lang="it-IT" sz="2000" b="1" i="1" dirty="0"/>
              <a:t/>
            </a:r>
            <a:br>
              <a:rPr lang="it-IT" sz="2000" b="1" i="1" dirty="0"/>
            </a:br>
            <a:r>
              <a:rPr lang="it-IT" sz="2000" b="1" i="1" dirty="0"/>
              <a:t>Sii lodato, o mio Signore, con tutte le tue creature, specialmente </a:t>
            </a:r>
            <a:r>
              <a:rPr lang="it-IT" sz="2000" b="1" i="1" dirty="0" err="1"/>
              <a:t>messer</a:t>
            </a:r>
            <a:r>
              <a:rPr lang="it-IT" sz="2000" b="1" i="1" dirty="0"/>
              <a:t> fratello sole, che è giorno e attraverso il quale ci illumini. Ed esso è bello, raggiante e con grande splendore: esso simboleggia Te, Altissimo.</a:t>
            </a:r>
            <a:br>
              <a:rPr lang="it-IT" sz="2000" b="1" i="1" dirty="0"/>
            </a:br>
            <a:r>
              <a:rPr lang="it-IT" sz="2000" b="1" i="1" dirty="0"/>
              <a:t/>
            </a:r>
            <a:br>
              <a:rPr lang="it-IT" sz="2000" b="1" i="1" dirty="0"/>
            </a:br>
            <a:r>
              <a:rPr lang="it-IT" sz="2000" b="1" i="1" dirty="0"/>
              <a:t>Sii lodato, o mio Signore, per sorella </a:t>
            </a:r>
            <a:r>
              <a:rPr lang="it-IT" sz="2000" b="1" i="1" dirty="0" smtClean="0"/>
              <a:t>luna </a:t>
            </a:r>
            <a:r>
              <a:rPr lang="it-IT" sz="2000" b="1" i="1" dirty="0"/>
              <a:t>e le stelle; le hai create in cielo, chiare, preziose e belle</a:t>
            </a:r>
            <a:r>
              <a:rPr lang="it-IT" sz="2000" b="1" i="1" dirty="0" smtClean="0"/>
              <a:t>.</a:t>
            </a:r>
          </a:p>
          <a:p>
            <a:r>
              <a:rPr lang="it-IT" sz="2000" b="1" i="1" dirty="0"/>
              <a:t/>
            </a:r>
            <a:br>
              <a:rPr lang="it-IT" sz="2000" b="1" i="1" dirty="0"/>
            </a:br>
            <a:r>
              <a:rPr lang="it-IT" sz="2000" b="1" i="1" dirty="0"/>
              <a:t>Sii lodato, o mio Signore, per fratello vento e per l'aria serena e nuvolosa e ogni tempo, grazie al quale dai il nutrimento alle tue creature</a:t>
            </a:r>
            <a:r>
              <a:rPr lang="it-IT" sz="2000" b="1" i="1" dirty="0" smtClean="0"/>
              <a:t>.</a:t>
            </a:r>
            <a:r>
              <a:rPr lang="it-IT" sz="2000" b="1" i="1" dirty="0"/>
              <a:t/>
            </a:r>
            <a:br>
              <a:rPr lang="it-IT" sz="2000" b="1" i="1" dirty="0"/>
            </a:b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5336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9059" y="-5417"/>
            <a:ext cx="828092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2000" b="1" i="1" dirty="0"/>
              <a:t>Sii lodato, o mio Signore, per sorella acqua, la quale è molto utile, umile, preziosa e pura.</a:t>
            </a:r>
            <a:br>
              <a:rPr lang="it-IT" sz="2000" b="1" i="1" dirty="0"/>
            </a:br>
            <a:r>
              <a:rPr lang="it-IT" sz="2000" b="1" i="1" dirty="0"/>
              <a:t>Sii lodato, o mio Signore, per fratello fuoco, grazie al quale illumini la notte: ed esso è bello e gioioso, vigoroso e forte</a:t>
            </a:r>
            <a:r>
              <a:rPr lang="it-IT" b="1" i="1" dirty="0"/>
              <a:t>.</a:t>
            </a:r>
            <a:r>
              <a:rPr lang="it-IT" dirty="0"/>
              <a:t> </a:t>
            </a:r>
          </a:p>
          <a:p>
            <a:endParaRPr lang="it-IT" sz="2000" b="1" i="1" dirty="0" smtClean="0"/>
          </a:p>
          <a:p>
            <a:r>
              <a:rPr lang="it-IT" sz="2000" b="1" i="1" dirty="0" smtClean="0"/>
              <a:t>Sii </a:t>
            </a:r>
            <a:r>
              <a:rPr lang="it-IT" sz="2000" b="1" i="1" dirty="0"/>
              <a:t>lodato, o mio Signore, per nostra sorella madre terra, che ci sostiene e nutre, e produce diversi frutti con fiori colorati ed erba.</a:t>
            </a:r>
            <a:br>
              <a:rPr lang="it-IT" sz="2000" b="1" i="1" dirty="0"/>
            </a:br>
            <a:r>
              <a:rPr lang="it-IT" sz="2000" b="1" i="1" dirty="0"/>
              <a:t/>
            </a:r>
            <a:br>
              <a:rPr lang="it-IT" sz="2000" b="1" i="1" dirty="0"/>
            </a:br>
            <a:r>
              <a:rPr lang="it-IT" sz="2000" b="1" i="1" dirty="0"/>
              <a:t>Sii lodato, o mio Signore, per quelli che perdonano per il tuo amore e sopportano malattie e tribolazioni.</a:t>
            </a:r>
            <a:br>
              <a:rPr lang="it-IT" sz="2000" b="1" i="1" dirty="0"/>
            </a:br>
            <a:r>
              <a:rPr lang="it-IT" sz="2000" b="1" i="1" dirty="0"/>
              <a:t/>
            </a:r>
            <a:br>
              <a:rPr lang="it-IT" sz="2000" b="1" i="1" dirty="0"/>
            </a:br>
            <a:r>
              <a:rPr lang="it-IT" sz="2000" b="1" i="1" dirty="0"/>
              <a:t>Beati quelli che sopporteranno questo in pace, poiché saranno incoronati da te, Altissimo.</a:t>
            </a:r>
            <a:br>
              <a:rPr lang="it-IT" sz="2000" b="1" i="1" dirty="0"/>
            </a:br>
            <a:r>
              <a:rPr lang="it-IT" sz="2000" b="1" i="1" dirty="0"/>
              <a:t/>
            </a:r>
            <a:br>
              <a:rPr lang="it-IT" sz="2000" b="1" i="1" dirty="0"/>
            </a:br>
            <a:r>
              <a:rPr lang="it-IT" sz="2000" b="1" i="1" dirty="0"/>
              <a:t>Sii lodato, o mio Signore, per nostra sorella </a:t>
            </a:r>
            <a:r>
              <a:rPr lang="it-IT" sz="2000" b="1" i="1" dirty="0" smtClean="0"/>
              <a:t> </a:t>
            </a:r>
            <a:r>
              <a:rPr lang="it-IT" sz="2000" b="1" i="1" dirty="0"/>
              <a:t>morte </a:t>
            </a:r>
            <a:r>
              <a:rPr lang="it-IT" sz="2000" b="1" i="1" dirty="0" smtClean="0"/>
              <a:t> corporale, </a:t>
            </a:r>
            <a:r>
              <a:rPr lang="it-IT" sz="2000" b="1" i="1" dirty="0"/>
              <a:t>dalla quale nessun uomo mortale può sfuggire: guai a quelli che moriranno in peccato mortale; beati quelli che essa troverà nella Tua santissima volontà, poiché la seconda morte non farà loro male.</a:t>
            </a:r>
            <a:br>
              <a:rPr lang="it-IT" sz="2000" b="1" i="1" dirty="0"/>
            </a:br>
            <a:endParaRPr lang="it-IT" sz="2000" b="1" i="1" dirty="0" smtClean="0"/>
          </a:p>
          <a:p>
            <a:r>
              <a:rPr lang="it-IT" sz="2000" b="1" i="1" dirty="0" smtClean="0"/>
              <a:t>Lodate </a:t>
            </a:r>
            <a:r>
              <a:rPr lang="it-IT" sz="2000" b="1" i="1" dirty="0"/>
              <a:t>e benedite il mio Signore e ringraziatelo, e servitelo con grande umiltà</a:t>
            </a:r>
            <a:r>
              <a:rPr lang="it-IT" i="1" dirty="0"/>
              <a:t>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102" y="5288340"/>
            <a:ext cx="912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2871192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b="1" u="sng" dirty="0"/>
              <a:t>Francesco insegna che è possibile avere un corretto rapporto con il Creato, imparando a rispettare ogni creatura come dono di Dio. Il Creato per il Santo è segno, immagine, presenza  del Creatore, che l’ha affidato all’uomo con fiducia perché lo utilizza e lo </a:t>
            </a:r>
            <a:r>
              <a:rPr lang="it-IT" sz="2800" b="1" u="sng" dirty="0" smtClean="0"/>
              <a:t>custodisca.</a:t>
            </a:r>
            <a:br>
              <a:rPr lang="it-IT" sz="2800" b="1" u="sng" dirty="0" smtClean="0"/>
            </a:br>
            <a:r>
              <a:rPr lang="it-IT" sz="3100" b="1" dirty="0" smtClean="0"/>
              <a:t>Sono sicura che ai giovani di oggi che manifestano per la difesa dell’ambiente, Francesco avrebbe detto: </a:t>
            </a:r>
            <a:r>
              <a:rPr lang="it-IT" sz="2800" b="1" u="sng" dirty="0" smtClean="0"/>
              <a:t/>
            </a:r>
            <a:br>
              <a:rPr lang="it-IT" sz="2800" b="1" u="sng" dirty="0" smtClean="0"/>
            </a:b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90864" y="3284984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“</a:t>
            </a:r>
            <a:r>
              <a:rPr lang="it-IT" sz="2400" b="1" dirty="0" err="1"/>
              <a:t>Laudato</a:t>
            </a:r>
            <a:r>
              <a:rPr lang="it-IT" sz="2400" b="1" dirty="0"/>
              <a:t> sì mi Signore, per questi giovani che amano e desiderano rispettare sora nostra madre terra, la quale ne </a:t>
            </a:r>
            <a:r>
              <a:rPr lang="it-IT" sz="2400" b="1" dirty="0" err="1"/>
              <a:t>sustenta</a:t>
            </a:r>
            <a:r>
              <a:rPr lang="it-IT" sz="2400" b="1" dirty="0"/>
              <a:t> e governa, e produce diversi frutti con coloriti </a:t>
            </a:r>
            <a:r>
              <a:rPr lang="it-IT" sz="2400" b="1" dirty="0" err="1"/>
              <a:t>flori</a:t>
            </a:r>
            <a:r>
              <a:rPr lang="it-IT" sz="2400" b="1" dirty="0"/>
              <a:t> et </a:t>
            </a:r>
            <a:r>
              <a:rPr lang="it-IT" sz="2400" b="1" dirty="0" err="1"/>
              <a:t>herba</a:t>
            </a:r>
            <a:r>
              <a:rPr lang="it-IT" sz="2400" b="1" dirty="0" smtClean="0"/>
              <a:t>”.</a:t>
            </a:r>
            <a:endParaRPr lang="it-IT" sz="2400" b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4211960" y="3111644"/>
            <a:ext cx="4536504" cy="30243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635896" y="617507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Leggi pag. 4 e 5 e completa pag. 50 e 51    </a:t>
            </a:r>
            <a:endParaRPr lang="it-IT" b="1" dirty="0"/>
          </a:p>
        </p:txBody>
      </p:sp>
      <p:pic>
        <p:nvPicPr>
          <p:cNvPr id="1026" name="Picture 2" descr="Le migliori 50+ immagini su San Francesco nel 2020 | san francesco,  cattolico, relig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59"/>
            <a:ext cx="2592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42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266</Words>
  <Application>Microsoft Office PowerPoint</Application>
  <PresentationFormat>Presentazione su schermo (4:3)</PresentationFormat>
  <Paragraphs>21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San Francesco d’Assisi e…</vt:lpstr>
      <vt:lpstr>Presentazione standard di PowerPoint</vt:lpstr>
      <vt:lpstr>Presentazione standard di PowerPoint</vt:lpstr>
      <vt:lpstr>Presentazione standard di PowerPoint</vt:lpstr>
      <vt:lpstr>Francesco insegna che è possibile avere un corretto rapporto con il Creato, imparando a rispettare ogni creatura come dono di Dio. Il Creato per il Santo è segno, immagine, presenza  del Creatore, che l’ha affidato all’uomo con fiducia perché lo utilizza e lo custodisca. Sono sicura che ai giovani di oggi che manifestano per la difesa dell’ambiente, Francesco avrebbe detto: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43</cp:revision>
  <dcterms:created xsi:type="dcterms:W3CDTF">2020-10-20T06:15:22Z</dcterms:created>
  <dcterms:modified xsi:type="dcterms:W3CDTF">2020-10-28T17:32:44Z</dcterms:modified>
</cp:coreProperties>
</file>