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09BB7-60C0-4CC5-9928-A973DC39A5B4}" v="33" dt="2020-10-30T06:20:2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la Castiello" userId="8176883f8a7a6092" providerId="LiveId" clId="{14709BB7-60C0-4CC5-9928-A973DC39A5B4}"/>
    <pc:docChg chg="undo custSel mod addSld delSld modSld sldOrd">
      <pc:chgData name="Raffaella Castiello" userId="8176883f8a7a6092" providerId="LiveId" clId="{14709BB7-60C0-4CC5-9928-A973DC39A5B4}" dt="2020-10-30T06:21:14.416" v="665" actId="14100"/>
      <pc:docMkLst>
        <pc:docMk/>
      </pc:docMkLst>
      <pc:sldChg chg="addSp delSp modSp mod setClrOvrMap">
        <pc:chgData name="Raffaella Castiello" userId="8176883f8a7a6092" providerId="LiveId" clId="{14709BB7-60C0-4CC5-9928-A973DC39A5B4}" dt="2020-10-27T14:25:02.023" v="37" actId="26606"/>
        <pc:sldMkLst>
          <pc:docMk/>
          <pc:sldMk cId="3464558842" sldId="256"/>
        </pc:sldMkLst>
        <pc:spChg chg="mod or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2" creationId="{91967CAB-DB6D-400F-B16B-86F34659CCC2}"/>
          </ac:spMkLst>
        </pc:spChg>
        <pc:spChg chg="mod or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3" creationId="{0BBCFDA1-8809-4688-AD63-BA2D47DA4777}"/>
          </ac:spMkLst>
        </pc:spChg>
        <pc:spChg chg="add del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9" creationId="{A643B7E8-B361-4A91-A7A5-07418CFCF9E5}"/>
          </ac:spMkLst>
        </pc:spChg>
        <pc:spChg chg="add del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11" creationId="{D7A74E93-DAA8-4661-8F23-0F48710EAF4A}"/>
          </ac:spMkLst>
        </pc:spChg>
        <pc:spChg chg="add del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13" creationId="{FF212E38-C041-49D9-9236-29FF44B27E1B}"/>
          </ac:spMkLst>
        </pc:spChg>
        <pc:spChg chg="add del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15" creationId="{790391D1-AA86-467F-A77E-0606FCCCD29B}"/>
          </ac:spMkLst>
        </pc:spChg>
        <pc:spChg chg="add del">
          <ac:chgData name="Raffaella Castiello" userId="8176883f8a7a6092" providerId="LiveId" clId="{14709BB7-60C0-4CC5-9928-A973DC39A5B4}" dt="2020-10-27T14:24:59.674" v="33" actId="26606"/>
          <ac:spMkLst>
            <pc:docMk/>
            <pc:sldMk cId="3464558842" sldId="256"/>
            <ac:spMk id="26" creationId="{0E7CA313-2F4B-4574-8399-12EF6A1BF292}"/>
          </ac:spMkLst>
        </pc:spChg>
        <pc:spChg chg="add del">
          <ac:chgData name="Raffaella Castiello" userId="8176883f8a7a6092" providerId="LiveId" clId="{14709BB7-60C0-4CC5-9928-A973DC39A5B4}" dt="2020-10-27T14:24:59.674" v="33" actId="26606"/>
          <ac:spMkLst>
            <pc:docMk/>
            <pc:sldMk cId="3464558842" sldId="256"/>
            <ac:spMk id="28" creationId="{2644B391-9BFE-445C-A9EC-F544BB85FBC7}"/>
          </ac:spMkLst>
        </pc:spChg>
        <pc:spChg chg="add del">
          <ac:chgData name="Raffaella Castiello" userId="8176883f8a7a6092" providerId="LiveId" clId="{14709BB7-60C0-4CC5-9928-A973DC39A5B4}" dt="2020-10-27T14:24:59.674" v="33" actId="26606"/>
          <ac:spMkLst>
            <pc:docMk/>
            <pc:sldMk cId="3464558842" sldId="256"/>
            <ac:spMk id="30" creationId="{80F26E69-87D9-4655-AE7B-280A87AA3CAD}"/>
          </ac:spMkLst>
        </pc:spChg>
        <pc:spChg chg="add del">
          <ac:chgData name="Raffaella Castiello" userId="8176883f8a7a6092" providerId="LiveId" clId="{14709BB7-60C0-4CC5-9928-A973DC39A5B4}" dt="2020-10-27T14:25:02.004" v="36" actId="26606"/>
          <ac:spMkLst>
            <pc:docMk/>
            <pc:sldMk cId="3464558842" sldId="256"/>
            <ac:spMk id="32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14:25:02.004" v="36" actId="26606"/>
          <ac:spMkLst>
            <pc:docMk/>
            <pc:sldMk cId="3464558842" sldId="256"/>
            <ac:spMk id="33" creationId="{AB2868F7-FE10-4289-A5BD-90763C7A2F5A}"/>
          </ac:spMkLst>
        </pc:spChg>
        <pc:spChg chg="add del">
          <ac:chgData name="Raffaella Castiello" userId="8176883f8a7a6092" providerId="LiveId" clId="{14709BB7-60C0-4CC5-9928-A973DC39A5B4}" dt="2020-10-27T14:25:02.004" v="36" actId="26606"/>
          <ac:spMkLst>
            <pc:docMk/>
            <pc:sldMk cId="3464558842" sldId="256"/>
            <ac:spMk id="34" creationId="{5F7FAC2D-7A74-4939-A917-A1A5AF935685}"/>
          </ac:spMkLst>
        </pc:spChg>
        <pc:spChg chg="ad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39" creationId="{F7CFB609-BCB5-48F3-A772-96674F30B8DF}"/>
          </ac:spMkLst>
        </pc:spChg>
        <pc:spChg chg="ad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41" creationId="{52251B70-2108-41BA-AC72-B834434C6EAB}"/>
          </ac:spMkLst>
        </pc:spChg>
        <pc:spChg chg="ad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42" creationId="{1D2369D4-64C4-40CA-B2FC-743453FA2BAD}"/>
          </ac:spMkLst>
        </pc:spChg>
        <pc:spChg chg="ad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43" creationId="{73AD138D-C229-40D8-842E-020743C022CD}"/>
          </ac:spMkLst>
        </pc:spChg>
        <pc:spChg chg="add">
          <ac:chgData name="Raffaella Castiello" userId="8176883f8a7a6092" providerId="LiveId" clId="{14709BB7-60C0-4CC5-9928-A973DC39A5B4}" dt="2020-10-27T14:25:02.023" v="37" actId="26606"/>
          <ac:spMkLst>
            <pc:docMk/>
            <pc:sldMk cId="3464558842" sldId="256"/>
            <ac:spMk id="44" creationId="{2B1BAE5E-7CC8-40AD-9A7E-0469E2440732}"/>
          </ac:spMkLst>
        </pc:spChg>
        <pc:picChg chg="mod ord">
          <ac:chgData name="Raffaella Castiello" userId="8176883f8a7a6092" providerId="LiveId" clId="{14709BB7-60C0-4CC5-9928-A973DC39A5B4}" dt="2020-10-27T14:25:02.023" v="37" actId="26606"/>
          <ac:picMkLst>
            <pc:docMk/>
            <pc:sldMk cId="3464558842" sldId="256"/>
            <ac:picMk id="4" creationId="{2FEA7FC2-BDA5-45BD-8238-727CF831680D}"/>
          </ac:picMkLst>
        </pc:picChg>
        <pc:picChg chg="add mod">
          <ac:chgData name="Raffaella Castiello" userId="8176883f8a7a6092" providerId="LiveId" clId="{14709BB7-60C0-4CC5-9928-A973DC39A5B4}" dt="2020-10-27T14:25:02.023" v="37" actId="26606"/>
          <ac:picMkLst>
            <pc:docMk/>
            <pc:sldMk cId="3464558842" sldId="256"/>
            <ac:picMk id="6" creationId="{8E508615-033A-41C5-925E-29D686530FFA}"/>
          </ac:picMkLst>
        </pc:picChg>
        <pc:picChg chg="add mod ord">
          <ac:chgData name="Raffaella Castiello" userId="8176883f8a7a6092" providerId="LiveId" clId="{14709BB7-60C0-4CC5-9928-A973DC39A5B4}" dt="2020-10-27T14:25:02.023" v="37" actId="26606"/>
          <ac:picMkLst>
            <pc:docMk/>
            <pc:sldMk cId="3464558842" sldId="256"/>
            <ac:picMk id="8" creationId="{18EF6908-3E7C-4253-AEFC-C22A7D0E1CB0}"/>
          </ac:picMkLst>
        </pc:picChg>
        <pc:cxnChg chg="add del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17" creationId="{4A430F17-C7B1-40FD-89FA-55002B663697}"/>
          </ac:cxnSpMkLst>
        </pc:cxnChg>
        <pc:cxnChg chg="add del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19" creationId="{03EAAD29-514C-4272-AA97-D2DCEB35B696}"/>
          </ac:cxnSpMkLst>
        </pc:cxnChg>
        <pc:cxnChg chg="add del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21" creationId="{E080894D-F290-4DF4-82A7-905285A7E129}"/>
          </ac:cxnSpMkLst>
        </pc:cxnChg>
        <pc:cxnChg chg="add del">
          <ac:chgData name="Raffaella Castiello" userId="8176883f8a7a6092" providerId="LiveId" clId="{14709BB7-60C0-4CC5-9928-A973DC39A5B4}" dt="2020-10-27T14:25:02.004" v="36" actId="26606"/>
          <ac:cxnSpMkLst>
            <pc:docMk/>
            <pc:sldMk cId="3464558842" sldId="256"/>
            <ac:cxnSpMk id="35" creationId="{FEF09B21-45A0-42EE-9BDC-C4E0932EA624}"/>
          </ac:cxnSpMkLst>
        </pc:cxnChg>
        <pc:cxnChg chg="add del">
          <ac:chgData name="Raffaella Castiello" userId="8176883f8a7a6092" providerId="LiveId" clId="{14709BB7-60C0-4CC5-9928-A973DC39A5B4}" dt="2020-10-27T14:25:02.004" v="36" actId="26606"/>
          <ac:cxnSpMkLst>
            <pc:docMk/>
            <pc:sldMk cId="3464558842" sldId="256"/>
            <ac:cxnSpMk id="36" creationId="{15004E23-3C9E-41FC-81A2-3481C6AFA567}"/>
          </ac:cxnSpMkLst>
        </pc:cxnChg>
        <pc:cxnChg chg="add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38" creationId="{A493DB97-1EF9-40FC-9DAC-B23D646962DD}"/>
          </ac:cxnSpMkLst>
        </pc:cxnChg>
        <pc:cxnChg chg="add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40" creationId="{1FD9D93B-46F0-47D0-9A9E-8E60DA3FA897}"/>
          </ac:cxnSpMkLst>
        </pc:cxnChg>
        <pc:cxnChg chg="add">
          <ac:chgData name="Raffaella Castiello" userId="8176883f8a7a6092" providerId="LiveId" clId="{14709BB7-60C0-4CC5-9928-A973DC39A5B4}" dt="2020-10-27T14:25:02.023" v="37" actId="26606"/>
          <ac:cxnSpMkLst>
            <pc:docMk/>
            <pc:sldMk cId="3464558842" sldId="256"/>
            <ac:cxnSpMk id="45" creationId="{101E6AB6-0657-4BF2-816B-443C9809C451}"/>
          </ac:cxnSpMkLst>
        </pc:cxnChg>
      </pc:sldChg>
      <pc:sldChg chg="addSp delSp modSp mod setBg setClrOvrMap">
        <pc:chgData name="Raffaella Castiello" userId="8176883f8a7a6092" providerId="LiveId" clId="{14709BB7-60C0-4CC5-9928-A973DC39A5B4}" dt="2020-10-27T20:15:12.386" v="138"/>
        <pc:sldMkLst>
          <pc:docMk/>
          <pc:sldMk cId="37657229" sldId="257"/>
        </pc:sldMkLst>
        <pc:spChg chg="del mod">
          <ac:chgData name="Raffaella Castiello" userId="8176883f8a7a6092" providerId="LiveId" clId="{14709BB7-60C0-4CC5-9928-A973DC39A5B4}" dt="2020-10-27T14:40:32.768" v="64" actId="478"/>
          <ac:spMkLst>
            <pc:docMk/>
            <pc:sldMk cId="37657229" sldId="257"/>
            <ac:spMk id="2" creationId="{6E2059D3-C405-413E-87D1-730FDEE07D78}"/>
          </ac:spMkLst>
        </pc:spChg>
        <pc:spChg chg="add del mod ord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2" creationId="{F3FD214B-5BFE-4562-AB95-798F90C44885}"/>
          </ac:spMkLst>
        </pc:spChg>
        <pc:spChg chg="mod ord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3" creationId="{1F6E9FD6-9FAD-4216-B8EF-FF6C6D25EF28}"/>
          </ac:spMkLst>
        </pc:spChg>
        <pc:spChg chg="add del">
          <ac:chgData name="Raffaella Castiello" userId="8176883f8a7a6092" providerId="LiveId" clId="{14709BB7-60C0-4CC5-9928-A973DC39A5B4}" dt="2020-10-27T14:21:22.500" v="4" actId="26606"/>
          <ac:spMkLst>
            <pc:docMk/>
            <pc:sldMk cId="37657229" sldId="257"/>
            <ac:spMk id="10" creationId="{0E7CA313-2F4B-4574-8399-12EF6A1BF292}"/>
          </ac:spMkLst>
        </pc:spChg>
        <pc:spChg chg="add mod">
          <ac:chgData name="Raffaella Castiello" userId="8176883f8a7a6092" providerId="LiveId" clId="{14709BB7-60C0-4CC5-9928-A973DC39A5B4}" dt="2020-10-27T20:15:12.386" v="138"/>
          <ac:spMkLst>
            <pc:docMk/>
            <pc:sldMk cId="37657229" sldId="257"/>
            <ac:spMk id="11" creationId="{B6B94CF4-EB58-4268-9478-89AC94F9B553}"/>
          </ac:spMkLst>
        </pc:spChg>
        <pc:spChg chg="add del">
          <ac:chgData name="Raffaella Castiello" userId="8176883f8a7a6092" providerId="LiveId" clId="{14709BB7-60C0-4CC5-9928-A973DC39A5B4}" dt="2020-10-27T14:21:22.500" v="4" actId="26606"/>
          <ac:spMkLst>
            <pc:docMk/>
            <pc:sldMk cId="37657229" sldId="257"/>
            <ac:spMk id="12" creationId="{2644B391-9BFE-445C-A9EC-F544BB85FBC7}"/>
          </ac:spMkLst>
        </pc:spChg>
        <pc:spChg chg="add del">
          <ac:chgData name="Raffaella Castiello" userId="8176883f8a7a6092" providerId="LiveId" clId="{14709BB7-60C0-4CC5-9928-A973DC39A5B4}" dt="2020-10-27T14:21:22.500" v="4" actId="26606"/>
          <ac:spMkLst>
            <pc:docMk/>
            <pc:sldMk cId="37657229" sldId="257"/>
            <ac:spMk id="14" creationId="{80F26E69-87D9-4655-AE7B-280A87AA3CAD}"/>
          </ac:spMkLst>
        </pc:spChg>
        <pc:spChg chg="add del">
          <ac:chgData name="Raffaella Castiello" userId="8176883f8a7a6092" providerId="LiveId" clId="{14709BB7-60C0-4CC5-9928-A973DC39A5B4}" dt="2020-10-27T14:37:44.394" v="54" actId="26606"/>
          <ac:spMkLst>
            <pc:docMk/>
            <pc:sldMk cId="37657229" sldId="257"/>
            <ac:spMk id="19" creationId="{463B06BE-EA23-41F8-95FA-C2121903AA0B}"/>
          </ac:spMkLst>
        </pc:spChg>
        <pc:spChg chg="add del">
          <ac:chgData name="Raffaella Castiello" userId="8176883f8a7a6092" providerId="LiveId" clId="{14709BB7-60C0-4CC5-9928-A973DC39A5B4}" dt="2020-10-27T14:37:44.394" v="54" actId="26606"/>
          <ac:spMkLst>
            <pc:docMk/>
            <pc:sldMk cId="37657229" sldId="257"/>
            <ac:spMk id="21" creationId="{DBD58E42-9528-4E37-BD4B-D2153C0E39BE}"/>
          </ac:spMkLst>
        </pc:spChg>
        <pc:spChg chg="add del">
          <ac:chgData name="Raffaella Castiello" userId="8176883f8a7a6092" providerId="LiveId" clId="{14709BB7-60C0-4CC5-9928-A973DC39A5B4}" dt="2020-10-27T14:37:44.394" v="54" actId="26606"/>
          <ac:spMkLst>
            <pc:docMk/>
            <pc:sldMk cId="37657229" sldId="257"/>
            <ac:spMk id="23" creationId="{2644B391-9BFE-445C-A9EC-F544BB85FBC7}"/>
          </ac:spMkLst>
        </pc:spChg>
        <pc:spChg chg="add del">
          <ac:chgData name="Raffaella Castiello" userId="8176883f8a7a6092" providerId="LiveId" clId="{14709BB7-60C0-4CC5-9928-A973DC39A5B4}" dt="2020-10-27T14:37:44.394" v="54" actId="26606"/>
          <ac:spMkLst>
            <pc:docMk/>
            <pc:sldMk cId="37657229" sldId="257"/>
            <ac:spMk id="25" creationId="{4ABD1344-3ECB-4121-9DA5-5803B789FB24}"/>
          </ac:spMkLst>
        </pc:spChg>
        <pc:spChg chg="add del">
          <ac:chgData name="Raffaella Castiello" userId="8176883f8a7a6092" providerId="LiveId" clId="{14709BB7-60C0-4CC5-9928-A973DC39A5B4}" dt="2020-10-27T20:07:06.399" v="74" actId="26606"/>
          <ac:spMkLst>
            <pc:docMk/>
            <pc:sldMk cId="37657229" sldId="257"/>
            <ac:spMk id="36" creationId="{6EB4BFD6-A85D-4A13-A54A-9A5C9E31C69E}"/>
          </ac:spMkLst>
        </pc:spChg>
        <pc:spChg chg="add del">
          <ac:chgData name="Raffaella Castiello" userId="8176883f8a7a6092" providerId="LiveId" clId="{14709BB7-60C0-4CC5-9928-A973DC39A5B4}" dt="2020-10-27T20:07:06.399" v="74" actId="26606"/>
          <ac:spMkLst>
            <pc:docMk/>
            <pc:sldMk cId="37657229" sldId="257"/>
            <ac:spMk id="38" creationId="{B5DD78E9-DE0D-47AF-A0DB-F475221E3DC7}"/>
          </ac:spMkLst>
        </pc:spChg>
        <pc:spChg chg="add del">
          <ac:chgData name="Raffaella Castiello" userId="8176883f8a7a6092" providerId="LiveId" clId="{14709BB7-60C0-4CC5-9928-A973DC39A5B4}" dt="2020-10-27T20:07:06.399" v="74" actId="26606"/>
          <ac:spMkLst>
            <pc:docMk/>
            <pc:sldMk cId="37657229" sldId="257"/>
            <ac:spMk id="40" creationId="{A118D329-2010-4A15-B57C-429FFAE35B11}"/>
          </ac:spMkLst>
        </pc:spChg>
        <pc:spChg chg="add del">
          <ac:chgData name="Raffaella Castiello" userId="8176883f8a7a6092" providerId="LiveId" clId="{14709BB7-60C0-4CC5-9928-A973DC39A5B4}" dt="2020-10-27T20:07:06.399" v="73" actId="26606"/>
          <ac:spMkLst>
            <pc:docMk/>
            <pc:sldMk cId="37657229" sldId="257"/>
            <ac:spMk id="47" creationId="{EA4E4267-CAF0-4C38-8DC6-CD3B1A9F046E}"/>
          </ac:spMkLst>
        </pc:spChg>
        <pc:spChg chg="add del">
          <ac:chgData name="Raffaella Castiello" userId="8176883f8a7a6092" providerId="LiveId" clId="{14709BB7-60C0-4CC5-9928-A973DC39A5B4}" dt="2020-10-27T20:07:06.399" v="73" actId="26606"/>
          <ac:spMkLst>
            <pc:docMk/>
            <pc:sldMk cId="37657229" sldId="257"/>
            <ac:spMk id="49" creationId="{0EE3ACC5-126D-4BA4-8B45-7F0B5B839C51}"/>
          </ac:spMkLst>
        </pc:spChg>
        <pc:spChg chg="add del">
          <ac:chgData name="Raffaella Castiello" userId="8176883f8a7a6092" providerId="LiveId" clId="{14709BB7-60C0-4CC5-9928-A973DC39A5B4}" dt="2020-10-27T20:07:06.399" v="73" actId="26606"/>
          <ac:spMkLst>
            <pc:docMk/>
            <pc:sldMk cId="37657229" sldId="257"/>
            <ac:spMk id="51" creationId="{AB2868F7-FE10-4289-A5BD-90763C7A2F5A}"/>
          </ac:spMkLst>
        </pc:spChg>
        <pc:spChg chg="add del">
          <ac:chgData name="Raffaella Castiello" userId="8176883f8a7a6092" providerId="LiveId" clId="{14709BB7-60C0-4CC5-9928-A973DC39A5B4}" dt="2020-10-27T20:07:06.399" v="73" actId="26606"/>
          <ac:spMkLst>
            <pc:docMk/>
            <pc:sldMk cId="37657229" sldId="257"/>
            <ac:spMk id="53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07:06.399" v="73" actId="26606"/>
          <ac:spMkLst>
            <pc:docMk/>
            <pc:sldMk cId="37657229" sldId="257"/>
            <ac:spMk id="55" creationId="{5F7FAC2D-7A74-4939-A917-A1A5AF935685}"/>
          </ac:spMkLst>
        </pc:spChg>
        <pc:spChg chg="add del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59" creationId="{EA4E4267-CAF0-4C38-8DC6-CD3B1A9F046E}"/>
          </ac:spMkLst>
        </pc:spChg>
        <pc:spChg chg="add del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0" creationId="{AB2868F7-FE10-4289-A5BD-90763C7A2F5A}"/>
          </ac:spMkLst>
        </pc:spChg>
        <pc:spChg chg="add del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1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2" creationId="{5F7FAC2D-7A74-4939-A917-A1A5AF935685}"/>
          </ac:spMkLst>
        </pc:spChg>
        <pc:spChg chg="add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4" creationId="{EA4E4267-CAF0-4C38-8DC6-CD3B1A9F046E}"/>
          </ac:spMkLst>
        </pc:spChg>
        <pc:spChg chg="add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5" creationId="{AB2868F7-FE10-4289-A5BD-90763C7A2F5A}"/>
          </ac:spMkLst>
        </pc:spChg>
        <pc:spChg chg="add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6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07:37.659" v="82" actId="26606"/>
          <ac:spMkLst>
            <pc:docMk/>
            <pc:sldMk cId="37657229" sldId="257"/>
            <ac:spMk id="67" creationId="{AB2868F7-FE10-4289-A5BD-90763C7A2F5A}"/>
          </ac:spMkLst>
        </pc:spChg>
        <pc:spChg chg="add">
          <ac:chgData name="Raffaella Castiello" userId="8176883f8a7a6092" providerId="LiveId" clId="{14709BB7-60C0-4CC5-9928-A973DC39A5B4}" dt="2020-10-27T20:12:37.508" v="125" actId="26606"/>
          <ac:spMkLst>
            <pc:docMk/>
            <pc:sldMk cId="37657229" sldId="257"/>
            <ac:spMk id="68" creationId="{5F7FAC2D-7A74-4939-A917-A1A5AF935685}"/>
          </ac:spMkLst>
        </pc:spChg>
        <pc:spChg chg="add del">
          <ac:chgData name="Raffaella Castiello" userId="8176883f8a7a6092" providerId="LiveId" clId="{14709BB7-60C0-4CC5-9928-A973DC39A5B4}" dt="2020-10-27T20:07:37.659" v="82" actId="26606"/>
          <ac:spMkLst>
            <pc:docMk/>
            <pc:sldMk cId="37657229" sldId="257"/>
            <ac:spMk id="69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07:37.659" v="82" actId="26606"/>
          <ac:spMkLst>
            <pc:docMk/>
            <pc:sldMk cId="37657229" sldId="257"/>
            <ac:spMk id="71" creationId="{5F7FAC2D-7A74-4939-A917-A1A5AF935685}"/>
          </ac:spMkLst>
        </pc:spChg>
        <pc:spChg chg="add del">
          <ac:chgData name="Raffaella Castiello" userId="8176883f8a7a6092" providerId="LiveId" clId="{14709BB7-60C0-4CC5-9928-A973DC39A5B4}" dt="2020-10-27T20:07:40.281" v="84" actId="26606"/>
          <ac:spMkLst>
            <pc:docMk/>
            <pc:sldMk cId="37657229" sldId="257"/>
            <ac:spMk id="73" creationId="{8ABEB269-2208-4181-9DDB-A5C2D189B262}"/>
          </ac:spMkLst>
        </pc:spChg>
        <pc:spChg chg="add del">
          <ac:chgData name="Raffaella Castiello" userId="8176883f8a7a6092" providerId="LiveId" clId="{14709BB7-60C0-4CC5-9928-A973DC39A5B4}" dt="2020-10-27T20:07:40.281" v="84" actId="26606"/>
          <ac:spMkLst>
            <pc:docMk/>
            <pc:sldMk cId="37657229" sldId="257"/>
            <ac:spMk id="74" creationId="{02DC0967-ECFB-46A2-ADEB-01374F3D3CF0}"/>
          </ac:spMkLst>
        </pc:spChg>
        <pc:spChg chg="add del">
          <ac:chgData name="Raffaella Castiello" userId="8176883f8a7a6092" providerId="LiveId" clId="{14709BB7-60C0-4CC5-9928-A973DC39A5B4}" dt="2020-10-27T20:07:40.281" v="84" actId="26606"/>
          <ac:spMkLst>
            <pc:docMk/>
            <pc:sldMk cId="37657229" sldId="257"/>
            <ac:spMk id="76" creationId="{533173E3-A708-4A63-AB1F-6729F5E53B6D}"/>
          </ac:spMkLst>
        </pc:spChg>
        <pc:spChg chg="add del">
          <ac:chgData name="Raffaella Castiello" userId="8176883f8a7a6092" providerId="LiveId" clId="{14709BB7-60C0-4CC5-9928-A973DC39A5B4}" dt="2020-10-27T20:07:40.281" v="84" actId="26606"/>
          <ac:spMkLst>
            <pc:docMk/>
            <pc:sldMk cId="37657229" sldId="257"/>
            <ac:spMk id="78" creationId="{9D98FDEF-0256-4AA6-B4F5-14FEE180D833}"/>
          </ac:spMkLst>
        </pc:spChg>
        <pc:spChg chg="add del">
          <ac:chgData name="Raffaella Castiello" userId="8176883f8a7a6092" providerId="LiveId" clId="{14709BB7-60C0-4CC5-9928-A973DC39A5B4}" dt="2020-10-27T20:07:40.797" v="86" actId="26606"/>
          <ac:spMkLst>
            <pc:docMk/>
            <pc:sldMk cId="37657229" sldId="257"/>
            <ac:spMk id="81" creationId="{02DC0967-ECFB-46A2-ADEB-01374F3D3CF0}"/>
          </ac:spMkLst>
        </pc:spChg>
        <pc:spChg chg="add del">
          <ac:chgData name="Raffaella Castiello" userId="8176883f8a7a6092" providerId="LiveId" clId="{14709BB7-60C0-4CC5-9928-A973DC39A5B4}" dt="2020-10-27T20:07:40.797" v="86" actId="26606"/>
          <ac:spMkLst>
            <pc:docMk/>
            <pc:sldMk cId="37657229" sldId="257"/>
            <ac:spMk id="82" creationId="{533173E3-A708-4A63-AB1F-6729F5E53B6D}"/>
          </ac:spMkLst>
        </pc:spChg>
        <pc:spChg chg="add del">
          <ac:chgData name="Raffaella Castiello" userId="8176883f8a7a6092" providerId="LiveId" clId="{14709BB7-60C0-4CC5-9928-A973DC39A5B4}" dt="2020-10-27T20:07:40.797" v="86" actId="26606"/>
          <ac:spMkLst>
            <pc:docMk/>
            <pc:sldMk cId="37657229" sldId="257"/>
            <ac:spMk id="83" creationId="{9D98FDEF-0256-4AA6-B4F5-14FEE180D833}"/>
          </ac:spMkLst>
        </pc:spChg>
        <pc:spChg chg="add del">
          <ac:chgData name="Raffaella Castiello" userId="8176883f8a7a6092" providerId="LiveId" clId="{14709BB7-60C0-4CC5-9928-A973DC39A5B4}" dt="2020-10-27T20:07:40.797" v="86" actId="26606"/>
          <ac:spMkLst>
            <pc:docMk/>
            <pc:sldMk cId="37657229" sldId="257"/>
            <ac:spMk id="84" creationId="{8ABEB269-2208-4181-9DDB-A5C2D189B262}"/>
          </ac:spMkLst>
        </pc:spChg>
        <pc:spChg chg="add del">
          <ac:chgData name="Raffaella Castiello" userId="8176883f8a7a6092" providerId="LiveId" clId="{14709BB7-60C0-4CC5-9928-A973DC39A5B4}" dt="2020-10-27T20:07:42.053" v="88" actId="26606"/>
          <ac:spMkLst>
            <pc:docMk/>
            <pc:sldMk cId="37657229" sldId="257"/>
            <ac:spMk id="89" creationId="{9D014EBA-ACA6-4EE7-A7B5-8733915507D2}"/>
          </ac:spMkLst>
        </pc:spChg>
        <pc:spChg chg="add del">
          <ac:chgData name="Raffaella Castiello" userId="8176883f8a7a6092" providerId="LiveId" clId="{14709BB7-60C0-4CC5-9928-A973DC39A5B4}" dt="2020-10-27T20:07:42.053" v="88" actId="26606"/>
          <ac:spMkLst>
            <pc:docMk/>
            <pc:sldMk cId="37657229" sldId="257"/>
            <ac:spMk id="90" creationId="{75089BDF-B468-4EE6-A043-9EC3701F99B0}"/>
          </ac:spMkLst>
        </pc:spChg>
        <pc:spChg chg="add del">
          <ac:chgData name="Raffaella Castiello" userId="8176883f8a7a6092" providerId="LiveId" clId="{14709BB7-60C0-4CC5-9928-A973DC39A5B4}" dt="2020-10-27T20:07:42.053" v="88" actId="26606"/>
          <ac:spMkLst>
            <pc:docMk/>
            <pc:sldMk cId="37657229" sldId="257"/>
            <ac:spMk id="91" creationId="{3ACF228F-BF3A-4F1A-AC24-767F87D38370}"/>
          </ac:spMkLst>
        </pc:spChg>
        <pc:spChg chg="add del">
          <ac:chgData name="Raffaella Castiello" userId="8176883f8a7a6092" providerId="LiveId" clId="{14709BB7-60C0-4CC5-9928-A973DC39A5B4}" dt="2020-10-27T20:07:42.053" v="88" actId="26606"/>
          <ac:spMkLst>
            <pc:docMk/>
            <pc:sldMk cId="37657229" sldId="257"/>
            <ac:spMk id="92" creationId="{49E116DB-34EA-4356-A602-A04958734BE0}"/>
          </ac:spMkLst>
        </pc:spChg>
        <pc:spChg chg="add del">
          <ac:chgData name="Raffaella Castiello" userId="8176883f8a7a6092" providerId="LiveId" clId="{14709BB7-60C0-4CC5-9928-A973DC39A5B4}" dt="2020-10-27T20:07:49.305" v="90" actId="26606"/>
          <ac:spMkLst>
            <pc:docMk/>
            <pc:sldMk cId="37657229" sldId="257"/>
            <ac:spMk id="94" creationId="{AB2868F7-FE10-4289-A5BD-90763C7A2F5A}"/>
          </ac:spMkLst>
        </pc:spChg>
        <pc:spChg chg="add del">
          <ac:chgData name="Raffaella Castiello" userId="8176883f8a7a6092" providerId="LiveId" clId="{14709BB7-60C0-4CC5-9928-A973DC39A5B4}" dt="2020-10-27T20:07:49.305" v="90" actId="26606"/>
          <ac:spMkLst>
            <pc:docMk/>
            <pc:sldMk cId="37657229" sldId="257"/>
            <ac:spMk id="97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07:49.305" v="90" actId="26606"/>
          <ac:spMkLst>
            <pc:docMk/>
            <pc:sldMk cId="37657229" sldId="257"/>
            <ac:spMk id="98" creationId="{5F7FAC2D-7A74-4939-A917-A1A5AF935685}"/>
          </ac:spMkLst>
        </pc:spChg>
        <pc:spChg chg="add del">
          <ac:chgData name="Raffaella Castiello" userId="8176883f8a7a6092" providerId="LiveId" clId="{14709BB7-60C0-4CC5-9928-A973DC39A5B4}" dt="2020-10-27T20:07:53.133" v="92" actId="26606"/>
          <ac:spMkLst>
            <pc:docMk/>
            <pc:sldMk cId="37657229" sldId="257"/>
            <ac:spMk id="100" creationId="{AB2868F7-FE10-4289-A5BD-90763C7A2F5A}"/>
          </ac:spMkLst>
        </pc:spChg>
        <pc:spChg chg="add del">
          <ac:chgData name="Raffaella Castiello" userId="8176883f8a7a6092" providerId="LiveId" clId="{14709BB7-60C0-4CC5-9928-A973DC39A5B4}" dt="2020-10-27T20:07:53.133" v="92" actId="26606"/>
          <ac:spMkLst>
            <pc:docMk/>
            <pc:sldMk cId="37657229" sldId="257"/>
            <ac:spMk id="101" creationId="{BD94142C-10EE-487C-A327-404FDF358F22}"/>
          </ac:spMkLst>
        </pc:spChg>
        <pc:spChg chg="add del">
          <ac:chgData name="Raffaella Castiello" userId="8176883f8a7a6092" providerId="LiveId" clId="{14709BB7-60C0-4CC5-9928-A973DC39A5B4}" dt="2020-10-27T20:07:53.133" v="92" actId="26606"/>
          <ac:spMkLst>
            <pc:docMk/>
            <pc:sldMk cId="37657229" sldId="257"/>
            <ac:spMk id="102" creationId="{5F7FAC2D-7A74-4939-A917-A1A5AF935685}"/>
          </ac:spMkLst>
        </pc:spChg>
        <pc:spChg chg="add del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104" creationId="{F7CFB609-BCB5-48F3-A772-96674F30B8DF}"/>
          </ac:spMkLst>
        </pc:spChg>
        <pc:spChg chg="add del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105" creationId="{52251B70-2108-41BA-AC72-B834434C6EAB}"/>
          </ac:spMkLst>
        </pc:spChg>
        <pc:spChg chg="add del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106" creationId="{1D2369D4-64C4-40CA-B2FC-743453FA2BAD}"/>
          </ac:spMkLst>
        </pc:spChg>
        <pc:spChg chg="add del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107" creationId="{73AD138D-C229-40D8-842E-020743C022CD}"/>
          </ac:spMkLst>
        </pc:spChg>
        <pc:spChg chg="add del">
          <ac:chgData name="Raffaella Castiello" userId="8176883f8a7a6092" providerId="LiveId" clId="{14709BB7-60C0-4CC5-9928-A973DC39A5B4}" dt="2020-10-27T20:08:30.148" v="112" actId="26606"/>
          <ac:spMkLst>
            <pc:docMk/>
            <pc:sldMk cId="37657229" sldId="257"/>
            <ac:spMk id="108" creationId="{2B1BAE5E-7CC8-40AD-9A7E-0469E2440732}"/>
          </ac:spMkLst>
        </pc:spChg>
        <pc:picChg chg="add del mod ord">
          <ac:chgData name="Raffaella Castiello" userId="8176883f8a7a6092" providerId="LiveId" clId="{14709BB7-60C0-4CC5-9928-A973DC39A5B4}" dt="2020-10-27T14:37:42.075" v="53" actId="478"/>
          <ac:picMkLst>
            <pc:docMk/>
            <pc:sldMk cId="37657229" sldId="257"/>
            <ac:picMk id="4" creationId="{EAC594F9-64CC-41E4-ACBD-0C40989B0257}"/>
          </ac:picMkLst>
        </pc:picChg>
        <pc:picChg chg="add del mod">
          <ac:chgData name="Raffaella Castiello" userId="8176883f8a7a6092" providerId="LiveId" clId="{14709BB7-60C0-4CC5-9928-A973DC39A5B4}" dt="2020-10-27T14:21:16.480" v="3" actId="478"/>
          <ac:picMkLst>
            <pc:docMk/>
            <pc:sldMk cId="37657229" sldId="257"/>
            <ac:picMk id="5" creationId="{1BBB30DE-A143-4EA0-A814-6D28141FDB52}"/>
          </ac:picMkLst>
        </pc:picChg>
        <pc:picChg chg="add del mod ord">
          <ac:chgData name="Raffaella Castiello" userId="8176883f8a7a6092" providerId="LiveId" clId="{14709BB7-60C0-4CC5-9928-A973DC39A5B4}" dt="2020-10-27T20:08:43.215" v="120" actId="478"/>
          <ac:picMkLst>
            <pc:docMk/>
            <pc:sldMk cId="37657229" sldId="257"/>
            <ac:picMk id="5" creationId="{4ACF2EC4-62BC-416D-84A8-87D541E125EA}"/>
          </ac:picMkLst>
        </pc:picChg>
        <pc:picChg chg="add del mod">
          <ac:chgData name="Raffaella Castiello" userId="8176883f8a7a6092" providerId="LiveId" clId="{14709BB7-60C0-4CC5-9928-A973DC39A5B4}" dt="2020-10-27T20:08:30.179" v="115"/>
          <ac:picMkLst>
            <pc:docMk/>
            <pc:sldMk cId="37657229" sldId="257"/>
            <ac:picMk id="6" creationId="{6E0A5603-EB29-4FE3-B233-675C9D017480}"/>
          </ac:picMkLst>
        </pc:picChg>
        <pc:picChg chg="add del mod">
          <ac:chgData name="Raffaella Castiello" userId="8176883f8a7a6092" providerId="LiveId" clId="{14709BB7-60C0-4CC5-9928-A973DC39A5B4}" dt="2020-10-27T14:40:17.832" v="60" actId="478"/>
          <ac:picMkLst>
            <pc:docMk/>
            <pc:sldMk cId="37657229" sldId="257"/>
            <ac:picMk id="7" creationId="{14558B4E-7D34-426D-AD72-FCDFB093090A}"/>
          </ac:picMkLst>
        </pc:picChg>
        <pc:picChg chg="add mod">
          <ac:chgData name="Raffaella Castiello" userId="8176883f8a7a6092" providerId="LiveId" clId="{14709BB7-60C0-4CC5-9928-A973DC39A5B4}" dt="2020-10-27T20:15:01.702" v="136" actId="1076"/>
          <ac:picMkLst>
            <pc:docMk/>
            <pc:sldMk cId="37657229" sldId="257"/>
            <ac:picMk id="8" creationId="{021D6D72-B6B2-422B-8012-24902F6F145B}"/>
          </ac:picMkLst>
        </pc:picChg>
        <pc:picChg chg="add mod ord">
          <ac:chgData name="Raffaella Castiello" userId="8176883f8a7a6092" providerId="LiveId" clId="{14709BB7-60C0-4CC5-9928-A973DC39A5B4}" dt="2020-10-27T20:14:10.180" v="134" actId="1076"/>
          <ac:picMkLst>
            <pc:docMk/>
            <pc:sldMk cId="37657229" sldId="257"/>
            <ac:picMk id="9" creationId="{769F0D05-FF71-490F-8D9C-09F48217203C}"/>
          </ac:picMkLst>
        </pc:picChg>
        <pc:picChg chg="add mod">
          <ac:chgData name="Raffaella Castiello" userId="8176883f8a7a6092" providerId="LiveId" clId="{14709BB7-60C0-4CC5-9928-A973DC39A5B4}" dt="2020-10-27T20:13:48.693" v="133" actId="14100"/>
          <ac:picMkLst>
            <pc:docMk/>
            <pc:sldMk cId="37657229" sldId="257"/>
            <ac:picMk id="10" creationId="{2B9E0CE3-632D-450D-B742-EE85CEF3644E}"/>
          </ac:picMkLst>
        </pc:picChg>
        <pc:cxnChg chg="add del">
          <ac:chgData name="Raffaella Castiello" userId="8176883f8a7a6092" providerId="LiveId" clId="{14709BB7-60C0-4CC5-9928-A973DC39A5B4}" dt="2020-10-27T14:37:44.394" v="54" actId="26606"/>
          <ac:cxnSpMkLst>
            <pc:docMk/>
            <pc:sldMk cId="37657229" sldId="257"/>
            <ac:cxnSpMk id="27" creationId="{10777ED6-C75F-413D-B1A7-A87484859406}"/>
          </ac:cxnSpMkLst>
        </pc:cxnChg>
        <pc:cxnChg chg="add del">
          <ac:chgData name="Raffaella Castiello" userId="8176883f8a7a6092" providerId="LiveId" clId="{14709BB7-60C0-4CC5-9928-A973DC39A5B4}" dt="2020-10-27T14:37:44.394" v="54" actId="26606"/>
          <ac:cxnSpMkLst>
            <pc:docMk/>
            <pc:sldMk cId="37657229" sldId="257"/>
            <ac:cxnSpMk id="29" creationId="{9738CB9E-8778-46C8-9564-691BCFA6C74B}"/>
          </ac:cxnSpMkLst>
        </pc:cxnChg>
        <pc:cxnChg chg="add del">
          <ac:chgData name="Raffaella Castiello" userId="8176883f8a7a6092" providerId="LiveId" clId="{14709BB7-60C0-4CC5-9928-A973DC39A5B4}" dt="2020-10-27T14:37:44.394" v="54" actId="26606"/>
          <ac:cxnSpMkLst>
            <pc:docMk/>
            <pc:sldMk cId="37657229" sldId="257"/>
            <ac:cxnSpMk id="31" creationId="{9FAAFDA8-0685-4629-AEF8-A47DD6E975BF}"/>
          </ac:cxnSpMkLst>
        </pc:cxnChg>
        <pc:cxnChg chg="add del">
          <ac:chgData name="Raffaella Castiello" userId="8176883f8a7a6092" providerId="LiveId" clId="{14709BB7-60C0-4CC5-9928-A973DC39A5B4}" dt="2020-10-27T20:07:06.399" v="74" actId="26606"/>
          <ac:cxnSpMkLst>
            <pc:docMk/>
            <pc:sldMk cId="37657229" sldId="257"/>
            <ac:cxnSpMk id="42" creationId="{994262BC-EE98-4BD6-82DB-4955E8DCC290}"/>
          </ac:cxnSpMkLst>
        </pc:cxnChg>
        <pc:cxnChg chg="add del">
          <ac:chgData name="Raffaella Castiello" userId="8176883f8a7a6092" providerId="LiveId" clId="{14709BB7-60C0-4CC5-9928-A973DC39A5B4}" dt="2020-10-27T20:07:06.399" v="73" actId="26606"/>
          <ac:cxnSpMkLst>
            <pc:docMk/>
            <pc:sldMk cId="37657229" sldId="257"/>
            <ac:cxnSpMk id="57" creationId="{FEF09B21-45A0-42EE-9BDC-C4E0932EA624}"/>
          </ac:cxnSpMkLst>
        </pc:cxnChg>
        <pc:cxnChg chg="add del">
          <ac:chgData name="Raffaella Castiello" userId="8176883f8a7a6092" providerId="LiveId" clId="{14709BB7-60C0-4CC5-9928-A973DC39A5B4}" dt="2020-10-27T20:07:40.281" v="84" actId="26606"/>
          <ac:cxnSpMkLst>
            <pc:docMk/>
            <pc:sldMk cId="37657229" sldId="257"/>
            <ac:cxnSpMk id="75" creationId="{384CBE60-0977-4285-9BF5-9D8271989AD6}"/>
          </ac:cxnSpMkLst>
        </pc:cxnChg>
        <pc:cxnChg chg="add del">
          <ac:chgData name="Raffaella Castiello" userId="8176883f8a7a6092" providerId="LiveId" clId="{14709BB7-60C0-4CC5-9928-A973DC39A5B4}" dt="2020-10-27T20:07:40.281" v="84" actId="26606"/>
          <ac:cxnSpMkLst>
            <pc:docMk/>
            <pc:sldMk cId="37657229" sldId="257"/>
            <ac:cxnSpMk id="77" creationId="{1911CEBB-5C08-41C5-8954-C727FC875565}"/>
          </ac:cxnSpMkLst>
        </pc:cxnChg>
        <pc:cxnChg chg="add del">
          <ac:chgData name="Raffaella Castiello" userId="8176883f8a7a6092" providerId="LiveId" clId="{14709BB7-60C0-4CC5-9928-A973DC39A5B4}" dt="2020-10-27T20:07:40.281" v="84" actId="26606"/>
          <ac:cxnSpMkLst>
            <pc:docMk/>
            <pc:sldMk cId="37657229" sldId="257"/>
            <ac:cxnSpMk id="79" creationId="{E56FA950-4DFC-4710-A30A-6E55033CA460}"/>
          </ac:cxnSpMkLst>
        </pc:cxnChg>
        <pc:cxnChg chg="add del">
          <ac:chgData name="Raffaella Castiello" userId="8176883f8a7a6092" providerId="LiveId" clId="{14709BB7-60C0-4CC5-9928-A973DC39A5B4}" dt="2020-10-27T20:07:40.797" v="86" actId="26606"/>
          <ac:cxnSpMkLst>
            <pc:docMk/>
            <pc:sldMk cId="37657229" sldId="257"/>
            <ac:cxnSpMk id="85" creationId="{384CBE60-0977-4285-9BF5-9D8271989AD6}"/>
          </ac:cxnSpMkLst>
        </pc:cxnChg>
        <pc:cxnChg chg="add del">
          <ac:chgData name="Raffaella Castiello" userId="8176883f8a7a6092" providerId="LiveId" clId="{14709BB7-60C0-4CC5-9928-A973DC39A5B4}" dt="2020-10-27T20:07:40.797" v="86" actId="26606"/>
          <ac:cxnSpMkLst>
            <pc:docMk/>
            <pc:sldMk cId="37657229" sldId="257"/>
            <ac:cxnSpMk id="86" creationId="{1911CEBB-5C08-41C5-8954-C727FC875565}"/>
          </ac:cxnSpMkLst>
        </pc:cxnChg>
        <pc:cxnChg chg="add del">
          <ac:chgData name="Raffaella Castiello" userId="8176883f8a7a6092" providerId="LiveId" clId="{14709BB7-60C0-4CC5-9928-A973DC39A5B4}" dt="2020-10-27T20:07:40.797" v="86" actId="26606"/>
          <ac:cxnSpMkLst>
            <pc:docMk/>
            <pc:sldMk cId="37657229" sldId="257"/>
            <ac:cxnSpMk id="87" creationId="{E56FA950-4DFC-4710-A30A-6E55033CA460}"/>
          </ac:cxnSpMkLst>
        </pc:cxnChg>
        <pc:cxnChg chg="add del">
          <ac:chgData name="Raffaella Castiello" userId="8176883f8a7a6092" providerId="LiveId" clId="{14709BB7-60C0-4CC5-9928-A973DC39A5B4}" dt="2020-10-27T20:07:49.305" v="90" actId="26606"/>
          <ac:cxnSpMkLst>
            <pc:docMk/>
            <pc:sldMk cId="37657229" sldId="257"/>
            <ac:cxnSpMk id="95" creationId="{FEF09B21-45A0-42EE-9BDC-C4E0932EA624}"/>
          </ac:cxnSpMkLst>
        </pc:cxnChg>
        <pc:cxnChg chg="add del">
          <ac:chgData name="Raffaella Castiello" userId="8176883f8a7a6092" providerId="LiveId" clId="{14709BB7-60C0-4CC5-9928-A973DC39A5B4}" dt="2020-10-27T20:07:49.305" v="90" actId="26606"/>
          <ac:cxnSpMkLst>
            <pc:docMk/>
            <pc:sldMk cId="37657229" sldId="257"/>
            <ac:cxnSpMk id="96" creationId="{15004E23-3C9E-41FC-81A2-3481C6AFA567}"/>
          </ac:cxnSpMkLst>
        </pc:cxnChg>
        <pc:cxnChg chg="add del">
          <ac:chgData name="Raffaella Castiello" userId="8176883f8a7a6092" providerId="LiveId" clId="{14709BB7-60C0-4CC5-9928-A973DC39A5B4}" dt="2020-10-27T20:08:30.148" v="112" actId="26606"/>
          <ac:cxnSpMkLst>
            <pc:docMk/>
            <pc:sldMk cId="37657229" sldId="257"/>
            <ac:cxnSpMk id="109" creationId="{101E6AB6-0657-4BF2-816B-443C9809C451}"/>
          </ac:cxnSpMkLst>
        </pc:cxnChg>
        <pc:cxnChg chg="add del">
          <ac:chgData name="Raffaella Castiello" userId="8176883f8a7a6092" providerId="LiveId" clId="{14709BB7-60C0-4CC5-9928-A973DC39A5B4}" dt="2020-10-27T20:08:30.148" v="112" actId="26606"/>
          <ac:cxnSpMkLst>
            <pc:docMk/>
            <pc:sldMk cId="37657229" sldId="257"/>
            <ac:cxnSpMk id="110" creationId="{A493DB97-1EF9-40FC-9DAC-B23D646962DD}"/>
          </ac:cxnSpMkLst>
        </pc:cxnChg>
        <pc:cxnChg chg="add del">
          <ac:chgData name="Raffaella Castiello" userId="8176883f8a7a6092" providerId="LiveId" clId="{14709BB7-60C0-4CC5-9928-A973DC39A5B4}" dt="2020-10-27T20:08:30.148" v="112" actId="26606"/>
          <ac:cxnSpMkLst>
            <pc:docMk/>
            <pc:sldMk cId="37657229" sldId="257"/>
            <ac:cxnSpMk id="111" creationId="{1FD9D93B-46F0-47D0-9A9E-8E60DA3FA897}"/>
          </ac:cxnSpMkLst>
        </pc:cxnChg>
      </pc:sldChg>
      <pc:sldChg chg="addSp delSp modSp new mod ord">
        <pc:chgData name="Raffaella Castiello" userId="8176883f8a7a6092" providerId="LiveId" clId="{14709BB7-60C0-4CC5-9928-A973DC39A5B4}" dt="2020-10-29T06:41:02.348" v="617" actId="1076"/>
        <pc:sldMkLst>
          <pc:docMk/>
          <pc:sldMk cId="2646726399" sldId="258"/>
        </pc:sldMkLst>
        <pc:spChg chg="mod">
          <ac:chgData name="Raffaella Castiello" userId="8176883f8a7a6092" providerId="LiveId" clId="{14709BB7-60C0-4CC5-9928-A973DC39A5B4}" dt="2020-10-29T06:41:02.348" v="617" actId="1076"/>
          <ac:spMkLst>
            <pc:docMk/>
            <pc:sldMk cId="2646726399" sldId="258"/>
            <ac:spMk id="2" creationId="{764113EF-6279-484E-9970-6413ECE8AE30}"/>
          </ac:spMkLst>
        </pc:spChg>
        <pc:spChg chg="del">
          <ac:chgData name="Raffaella Castiello" userId="8176883f8a7a6092" providerId="LiveId" clId="{14709BB7-60C0-4CC5-9928-A973DC39A5B4}" dt="2020-10-27T14:22:51.629" v="9"/>
          <ac:spMkLst>
            <pc:docMk/>
            <pc:sldMk cId="2646726399" sldId="258"/>
            <ac:spMk id="3" creationId="{DBCCB28F-7090-4D27-A4AB-F943F474C9B0}"/>
          </ac:spMkLst>
        </pc:spChg>
        <pc:spChg chg="add del mod">
          <ac:chgData name="Raffaella Castiello" userId="8176883f8a7a6092" providerId="LiveId" clId="{14709BB7-60C0-4CC5-9928-A973DC39A5B4}" dt="2020-10-27T14:22:54.801" v="11"/>
          <ac:spMkLst>
            <pc:docMk/>
            <pc:sldMk cId="2646726399" sldId="258"/>
            <ac:spMk id="4" creationId="{2DF8D385-64C6-44F9-9C37-19AC20F4289F}"/>
          </ac:spMkLst>
        </pc:spChg>
        <pc:picChg chg="add mod">
          <ac:chgData name="Raffaella Castiello" userId="8176883f8a7a6092" providerId="LiveId" clId="{14709BB7-60C0-4CC5-9928-A973DC39A5B4}" dt="2020-10-27T14:25:09.029" v="38" actId="1076"/>
          <ac:picMkLst>
            <pc:docMk/>
            <pc:sldMk cId="2646726399" sldId="258"/>
            <ac:picMk id="5" creationId="{61D4EC6A-B7A5-4116-94E5-F8E6A22E3584}"/>
          </ac:picMkLst>
        </pc:picChg>
        <pc:picChg chg="add mod">
          <ac:chgData name="Raffaella Castiello" userId="8176883f8a7a6092" providerId="LiveId" clId="{14709BB7-60C0-4CC5-9928-A973DC39A5B4}" dt="2020-10-27T14:30:46.002" v="39" actId="1076"/>
          <ac:picMkLst>
            <pc:docMk/>
            <pc:sldMk cId="2646726399" sldId="258"/>
            <ac:picMk id="6" creationId="{CB46AE8F-52CC-4173-BBD5-3DFB9676FED0}"/>
          </ac:picMkLst>
        </pc:picChg>
        <pc:picChg chg="add mod">
          <ac:chgData name="Raffaella Castiello" userId="8176883f8a7a6092" providerId="LiveId" clId="{14709BB7-60C0-4CC5-9928-A973DC39A5B4}" dt="2020-10-27T14:32:19.674" v="52" actId="1076"/>
          <ac:picMkLst>
            <pc:docMk/>
            <pc:sldMk cId="2646726399" sldId="258"/>
            <ac:picMk id="7" creationId="{B3E705E6-3211-4BA6-A707-B3B5B4BA5ADC}"/>
          </ac:picMkLst>
        </pc:picChg>
      </pc:sldChg>
      <pc:sldChg chg="addSp delSp modSp new mod">
        <pc:chgData name="Raffaella Castiello" userId="8176883f8a7a6092" providerId="LiveId" clId="{14709BB7-60C0-4CC5-9928-A973DC39A5B4}" dt="2020-10-27T20:36:47.161" v="518" actId="1076"/>
        <pc:sldMkLst>
          <pc:docMk/>
          <pc:sldMk cId="1478822713" sldId="259"/>
        </pc:sldMkLst>
        <pc:spChg chg="mod">
          <ac:chgData name="Raffaella Castiello" userId="8176883f8a7a6092" providerId="LiveId" clId="{14709BB7-60C0-4CC5-9928-A973DC39A5B4}" dt="2020-10-27T20:31:47.276" v="441" actId="20577"/>
          <ac:spMkLst>
            <pc:docMk/>
            <pc:sldMk cId="1478822713" sldId="259"/>
            <ac:spMk id="2" creationId="{C7C7D67A-40A1-44D5-BAC4-080A6CF159EC}"/>
          </ac:spMkLst>
        </pc:spChg>
        <pc:spChg chg="mod">
          <ac:chgData name="Raffaella Castiello" userId="8176883f8a7a6092" providerId="LiveId" clId="{14709BB7-60C0-4CC5-9928-A973DC39A5B4}" dt="2020-10-27T20:31:42.179" v="435" actId="1076"/>
          <ac:spMkLst>
            <pc:docMk/>
            <pc:sldMk cId="1478822713" sldId="259"/>
            <ac:spMk id="3" creationId="{9B89E6AC-40C5-4E4D-8494-25DAA4B4161C}"/>
          </ac:spMkLst>
        </pc:spChg>
        <pc:spChg chg="mod">
          <ac:chgData name="Raffaella Castiello" userId="8176883f8a7a6092" providerId="LiveId" clId="{14709BB7-60C0-4CC5-9928-A973DC39A5B4}" dt="2020-10-27T20:31:56.449" v="442" actId="1076"/>
          <ac:spMkLst>
            <pc:docMk/>
            <pc:sldMk cId="1478822713" sldId="259"/>
            <ac:spMk id="4" creationId="{43ADA2F0-2043-423A-9004-2AF9E3E618B0}"/>
          </ac:spMkLst>
        </pc:spChg>
        <pc:spChg chg="add del mod">
          <ac:chgData name="Raffaella Castiello" userId="8176883f8a7a6092" providerId="LiveId" clId="{14709BB7-60C0-4CC5-9928-A973DC39A5B4}" dt="2020-10-27T20:25:45.390" v="342"/>
          <ac:spMkLst>
            <pc:docMk/>
            <pc:sldMk cId="1478822713" sldId="259"/>
            <ac:spMk id="5" creationId="{558A9417-2DDE-4C5F-9E2E-6A2366B9E177}"/>
          </ac:spMkLst>
        </pc:spChg>
        <pc:spChg chg="add mod">
          <ac:chgData name="Raffaella Castiello" userId="8176883f8a7a6092" providerId="LiveId" clId="{14709BB7-60C0-4CC5-9928-A973DC39A5B4}" dt="2020-10-27T20:36:47.161" v="518" actId="1076"/>
          <ac:spMkLst>
            <pc:docMk/>
            <pc:sldMk cId="1478822713" sldId="259"/>
            <ac:spMk id="6" creationId="{0518BECD-ED0A-482A-9C69-CAFAEB39A944}"/>
          </ac:spMkLst>
        </pc:spChg>
        <pc:spChg chg="add mod">
          <ac:chgData name="Raffaella Castiello" userId="8176883f8a7a6092" providerId="LiveId" clId="{14709BB7-60C0-4CC5-9928-A973DC39A5B4}" dt="2020-10-27T20:32:07.282" v="444" actId="14100"/>
          <ac:spMkLst>
            <pc:docMk/>
            <pc:sldMk cId="1478822713" sldId="259"/>
            <ac:spMk id="7" creationId="{40713C87-AC97-4E83-ADB5-6F1673D09AE9}"/>
          </ac:spMkLst>
        </pc:spChg>
      </pc:sldChg>
      <pc:sldChg chg="new del">
        <pc:chgData name="Raffaella Castiello" userId="8176883f8a7a6092" providerId="LiveId" clId="{14709BB7-60C0-4CC5-9928-A973DC39A5B4}" dt="2020-10-27T21:09:18.126" v="600" actId="2696"/>
        <pc:sldMkLst>
          <pc:docMk/>
          <pc:sldMk cId="319828714" sldId="260"/>
        </pc:sldMkLst>
      </pc:sldChg>
      <pc:sldChg chg="addSp modSp new mod ord">
        <pc:chgData name="Raffaella Castiello" userId="8176883f8a7a6092" providerId="LiveId" clId="{14709BB7-60C0-4CC5-9928-A973DC39A5B4}" dt="2020-10-29T06:35:59.425" v="615" actId="1076"/>
        <pc:sldMkLst>
          <pc:docMk/>
          <pc:sldMk cId="3347473937" sldId="261"/>
        </pc:sldMkLst>
        <pc:spChg chg="add mod">
          <ac:chgData name="Raffaella Castiello" userId="8176883f8a7a6092" providerId="LiveId" clId="{14709BB7-60C0-4CC5-9928-A973DC39A5B4}" dt="2020-10-27T20:34:20.087" v="497" actId="122"/>
          <ac:spMkLst>
            <pc:docMk/>
            <pc:sldMk cId="3347473937" sldId="261"/>
            <ac:spMk id="6" creationId="{1D08C37B-688B-4CED-A208-2FBE76545A38}"/>
          </ac:spMkLst>
        </pc:spChg>
        <pc:spChg chg="add mod">
          <ac:chgData name="Raffaella Castiello" userId="8176883f8a7a6092" providerId="LiveId" clId="{14709BB7-60C0-4CC5-9928-A973DC39A5B4}" dt="2020-10-27T20:34:24.132" v="499" actId="20577"/>
          <ac:spMkLst>
            <pc:docMk/>
            <pc:sldMk cId="3347473937" sldId="261"/>
            <ac:spMk id="7" creationId="{DFF7EC17-E8EC-4DF5-B275-75135BA7728D}"/>
          </ac:spMkLst>
        </pc:spChg>
        <pc:spChg chg="add mod">
          <ac:chgData name="Raffaella Castiello" userId="8176883f8a7a6092" providerId="LiveId" clId="{14709BB7-60C0-4CC5-9928-A973DC39A5B4}" dt="2020-10-29T06:35:59.425" v="615" actId="1076"/>
          <ac:spMkLst>
            <pc:docMk/>
            <pc:sldMk cId="3347473937" sldId="261"/>
            <ac:spMk id="8" creationId="{724F8E78-D2CA-4320-B977-9BC830E75D6F}"/>
          </ac:spMkLst>
        </pc:spChg>
        <pc:picChg chg="add mod">
          <ac:chgData name="Raffaella Castiello" userId="8176883f8a7a6092" providerId="LiveId" clId="{14709BB7-60C0-4CC5-9928-A973DC39A5B4}" dt="2020-10-27T20:33:25.402" v="452" actId="1076"/>
          <ac:picMkLst>
            <pc:docMk/>
            <pc:sldMk cId="3347473937" sldId="261"/>
            <ac:picMk id="3" creationId="{20FDA812-5149-4D7E-B564-3D9C6568691E}"/>
          </ac:picMkLst>
        </pc:picChg>
        <pc:picChg chg="add mod">
          <ac:chgData name="Raffaella Castiello" userId="8176883f8a7a6092" providerId="LiveId" clId="{14709BB7-60C0-4CC5-9928-A973DC39A5B4}" dt="2020-10-27T20:35:25.038" v="503" actId="1076"/>
          <ac:picMkLst>
            <pc:docMk/>
            <pc:sldMk cId="3347473937" sldId="261"/>
            <ac:picMk id="5" creationId="{69B59779-66F4-4442-AF69-0F2DB2A9F769}"/>
          </ac:picMkLst>
        </pc:picChg>
      </pc:sldChg>
      <pc:sldChg chg="addSp delSp modSp new mod ord setBg">
        <pc:chgData name="Raffaella Castiello" userId="8176883f8a7a6092" providerId="LiveId" clId="{14709BB7-60C0-4CC5-9928-A973DC39A5B4}" dt="2020-10-27T21:02:39.588" v="595" actId="1076"/>
        <pc:sldMkLst>
          <pc:docMk/>
          <pc:sldMk cId="3698886137" sldId="262"/>
        </pc:sldMkLst>
        <pc:spChg chg="add del">
          <ac:chgData name="Raffaella Castiello" userId="8176883f8a7a6092" providerId="LiveId" clId="{14709BB7-60C0-4CC5-9928-A973DC39A5B4}" dt="2020-10-27T20:57:57.425" v="552" actId="26606"/>
          <ac:spMkLst>
            <pc:docMk/>
            <pc:sldMk cId="3698886137" sldId="262"/>
            <ac:spMk id="11" creationId="{112839B5-6527-4FE1-B5CA-71D5FFC47C0E}"/>
          </ac:spMkLst>
        </pc:spChg>
        <pc:spChg chg="add del">
          <ac:chgData name="Raffaella Castiello" userId="8176883f8a7a6092" providerId="LiveId" clId="{14709BB7-60C0-4CC5-9928-A973DC39A5B4}" dt="2020-10-27T20:57:57.425" v="552" actId="26606"/>
          <ac:spMkLst>
            <pc:docMk/>
            <pc:sldMk cId="3698886137" sldId="262"/>
            <ac:spMk id="12" creationId="{089B37F3-721E-4809-A50E-9EE306404ED8}"/>
          </ac:spMkLst>
        </pc:spChg>
        <pc:spChg chg="add del">
          <ac:chgData name="Raffaella Castiello" userId="8176883f8a7a6092" providerId="LiveId" clId="{14709BB7-60C0-4CC5-9928-A973DC39A5B4}" dt="2020-10-27T20:57:57.425" v="552" actId="26606"/>
          <ac:spMkLst>
            <pc:docMk/>
            <pc:sldMk cId="3698886137" sldId="262"/>
            <ac:spMk id="13" creationId="{BE12D8E2-6088-4997-A8C6-1794DA9E1D48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14" creationId="{F82BF3E2-EB0E-40D6-8835-2367A5316CA4}"/>
          </ac:spMkLst>
        </pc:spChg>
        <pc:spChg chg="add del">
          <ac:chgData name="Raffaella Castiello" userId="8176883f8a7a6092" providerId="LiveId" clId="{14709BB7-60C0-4CC5-9928-A973DC39A5B4}" dt="2020-10-27T20:57:57.425" v="552" actId="26606"/>
          <ac:spMkLst>
            <pc:docMk/>
            <pc:sldMk cId="3698886137" sldId="262"/>
            <ac:spMk id="15" creationId="{FAF10F47-1605-47C5-AE58-9062909ADA42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16" creationId="{CB6FFAAC-8A48-4FBF-BAFE-BAD367694022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18" creationId="{481E86DD-89E6-42B2-8675-84B7C56BFF7D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20" creationId="{440EF577-B6F8-4C57-B956-AB860B388EB8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22" creationId="{EA518CE4-E4D4-4D8A-980F-6D692AC96949}"/>
          </ac:spMkLst>
        </pc:spChg>
        <pc:spChg chg="add del">
          <ac:chgData name="Raffaella Castiello" userId="8176883f8a7a6092" providerId="LiveId" clId="{14709BB7-60C0-4CC5-9928-A973DC39A5B4}" dt="2020-10-27T20:57:14.728" v="544" actId="26606"/>
          <ac:spMkLst>
            <pc:docMk/>
            <pc:sldMk cId="3698886137" sldId="262"/>
            <ac:spMk id="24" creationId="{5E6FAE32-AB12-4E77-A677-F6BD5D71ADD0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26" creationId="{E1750109-3B91-4506-B997-0CD8E35A1488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27" creationId="{E72D8D1B-59F6-4FF3-8547-9BBB6129F2FA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28" creationId="{14044C96-7CFD-44DB-A579-D77B0D37C681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29" creationId="{8FC8C21F-9484-4A71-ABFA-6C10682FAC3E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30" creationId="{2C444748-5A8D-4B53-89FE-42B455DFA2D1}"/>
          </ac:spMkLst>
        </pc:spChg>
        <pc:spChg chg="add del">
          <ac:chgData name="Raffaella Castiello" userId="8176883f8a7a6092" providerId="LiveId" clId="{14709BB7-60C0-4CC5-9928-A973DC39A5B4}" dt="2020-10-27T20:57:17.922" v="546" actId="26606"/>
          <ac:spMkLst>
            <pc:docMk/>
            <pc:sldMk cId="3698886137" sldId="262"/>
            <ac:spMk id="31" creationId="{F4FFA271-A10A-4AC3-8F06-E3313A197A80}"/>
          </ac:spMkLst>
        </pc:spChg>
        <pc:picChg chg="add mod ord">
          <ac:chgData name="Raffaella Castiello" userId="8176883f8a7a6092" providerId="LiveId" clId="{14709BB7-60C0-4CC5-9928-A973DC39A5B4}" dt="2020-10-27T21:02:24.668" v="591" actId="14100"/>
          <ac:picMkLst>
            <pc:docMk/>
            <pc:sldMk cId="3698886137" sldId="262"/>
            <ac:picMk id="2" creationId="{594A7B17-8DA8-4865-99F8-71ADD3F3AEED}"/>
          </ac:picMkLst>
        </pc:picChg>
        <pc:picChg chg="add mod ord">
          <ac:chgData name="Raffaella Castiello" userId="8176883f8a7a6092" providerId="LiveId" clId="{14709BB7-60C0-4CC5-9928-A973DC39A5B4}" dt="2020-10-27T20:58:01.696" v="554" actId="1076"/>
          <ac:picMkLst>
            <pc:docMk/>
            <pc:sldMk cId="3698886137" sldId="262"/>
            <ac:picMk id="3" creationId="{CB43A610-C34E-42FD-B9A2-51B6476A74F1}"/>
          </ac:picMkLst>
        </pc:picChg>
        <pc:picChg chg="add mod ord">
          <ac:chgData name="Raffaella Castiello" userId="8176883f8a7a6092" providerId="LiveId" clId="{14709BB7-60C0-4CC5-9928-A973DC39A5B4}" dt="2020-10-27T20:58:03.548" v="555" actId="1076"/>
          <ac:picMkLst>
            <pc:docMk/>
            <pc:sldMk cId="3698886137" sldId="262"/>
            <ac:picMk id="5" creationId="{9F4BD3E7-60B6-4F89-A24F-EF6453DC5F2C}"/>
          </ac:picMkLst>
        </pc:picChg>
        <pc:picChg chg="add del">
          <ac:chgData name="Raffaella Castiello" userId="8176883f8a7a6092" providerId="LiveId" clId="{14709BB7-60C0-4CC5-9928-A973DC39A5B4}" dt="2020-10-27T20:56:33.103" v="531" actId="478"/>
          <ac:picMkLst>
            <pc:docMk/>
            <pc:sldMk cId="3698886137" sldId="262"/>
            <ac:picMk id="7" creationId="{7E1923B3-A7FD-4983-A6B4-5E1AE614F621}"/>
          </ac:picMkLst>
        </pc:picChg>
        <pc:picChg chg="add mod">
          <ac:chgData name="Raffaella Castiello" userId="8176883f8a7a6092" providerId="LiveId" clId="{14709BB7-60C0-4CC5-9928-A973DC39A5B4}" dt="2020-10-27T21:02:37.767" v="594" actId="1076"/>
          <ac:picMkLst>
            <pc:docMk/>
            <pc:sldMk cId="3698886137" sldId="262"/>
            <ac:picMk id="8" creationId="{5F1D2FCD-035E-4D86-A774-B0AD35818A53}"/>
          </ac:picMkLst>
        </pc:picChg>
        <pc:picChg chg="add mod ord">
          <ac:chgData name="Raffaella Castiello" userId="8176883f8a7a6092" providerId="LiveId" clId="{14709BB7-60C0-4CC5-9928-A973DC39A5B4}" dt="2020-10-27T21:02:39.588" v="595" actId="1076"/>
          <ac:picMkLst>
            <pc:docMk/>
            <pc:sldMk cId="3698886137" sldId="262"/>
            <ac:picMk id="9" creationId="{9075FD8E-76F2-4E98-AB25-8D87CF4CB65F}"/>
          </ac:picMkLst>
        </pc:picChg>
        <pc:picChg chg="add del mod">
          <ac:chgData name="Raffaella Castiello" userId="8176883f8a7a6092" providerId="LiveId" clId="{14709BB7-60C0-4CC5-9928-A973DC39A5B4}" dt="2020-10-27T20:59:00.562" v="566" actId="478"/>
          <ac:picMkLst>
            <pc:docMk/>
            <pc:sldMk cId="3698886137" sldId="262"/>
            <ac:picMk id="10" creationId="{A6B07E6A-E998-4C5A-927A-C75DF195B596}"/>
          </ac:picMkLst>
        </pc:picChg>
        <pc:picChg chg="add del mod">
          <ac:chgData name="Raffaella Castiello" userId="8176883f8a7a6092" providerId="LiveId" clId="{14709BB7-60C0-4CC5-9928-A973DC39A5B4}" dt="2020-10-27T20:59:32.180" v="572" actId="478"/>
          <ac:picMkLst>
            <pc:docMk/>
            <pc:sldMk cId="3698886137" sldId="262"/>
            <ac:picMk id="17" creationId="{840872D7-7B43-4262-8297-9BB7DEB262DC}"/>
          </ac:picMkLst>
        </pc:picChg>
        <pc:picChg chg="add mod">
          <ac:chgData name="Raffaella Castiello" userId="8176883f8a7a6092" providerId="LiveId" clId="{14709BB7-60C0-4CC5-9928-A973DC39A5B4}" dt="2020-10-27T20:58:58.397" v="565" actId="1076"/>
          <ac:picMkLst>
            <pc:docMk/>
            <pc:sldMk cId="3698886137" sldId="262"/>
            <ac:picMk id="19" creationId="{BC2F996F-32C9-4166-89B1-CB6CC4874E27}"/>
          </ac:picMkLst>
        </pc:picChg>
        <pc:picChg chg="add mod">
          <ac:chgData name="Raffaella Castiello" userId="8176883f8a7a6092" providerId="LiveId" clId="{14709BB7-60C0-4CC5-9928-A973DC39A5B4}" dt="2020-10-27T20:59:26.332" v="570" actId="1076"/>
          <ac:picMkLst>
            <pc:docMk/>
            <pc:sldMk cId="3698886137" sldId="262"/>
            <ac:picMk id="21" creationId="{ECF535D0-89D2-4929-B9D1-8EFB9690D522}"/>
          </ac:picMkLst>
        </pc:picChg>
        <pc:picChg chg="add mod">
          <ac:chgData name="Raffaella Castiello" userId="8176883f8a7a6092" providerId="LiveId" clId="{14709BB7-60C0-4CC5-9928-A973DC39A5B4}" dt="2020-10-27T21:00:23.691" v="577" actId="1076"/>
          <ac:picMkLst>
            <pc:docMk/>
            <pc:sldMk cId="3698886137" sldId="262"/>
            <ac:picMk id="23" creationId="{CAC97E7F-AEDD-4B54-9A40-697E72155261}"/>
          </ac:picMkLst>
        </pc:picChg>
        <pc:picChg chg="add mod">
          <ac:chgData name="Raffaella Castiello" userId="8176883f8a7a6092" providerId="LiveId" clId="{14709BB7-60C0-4CC5-9928-A973DC39A5B4}" dt="2020-10-27T21:01:08.397" v="583" actId="1076"/>
          <ac:picMkLst>
            <pc:docMk/>
            <pc:sldMk cId="3698886137" sldId="262"/>
            <ac:picMk id="25" creationId="{FFB87F75-254F-4441-B3FB-E38DC1896E6B}"/>
          </ac:picMkLst>
        </pc:picChg>
        <pc:picChg chg="add mod">
          <ac:chgData name="Raffaella Castiello" userId="8176883f8a7a6092" providerId="LiveId" clId="{14709BB7-60C0-4CC5-9928-A973DC39A5B4}" dt="2020-10-27T21:01:40.587" v="587" actId="1076"/>
          <ac:picMkLst>
            <pc:docMk/>
            <pc:sldMk cId="3698886137" sldId="262"/>
            <ac:picMk id="32" creationId="{6BDB6B36-B673-4032-BEA4-235A62DF248C}"/>
          </ac:picMkLst>
        </pc:picChg>
      </pc:sldChg>
      <pc:sldChg chg="new del ord">
        <pc:chgData name="Raffaella Castiello" userId="8176883f8a7a6092" providerId="LiveId" clId="{14709BB7-60C0-4CC5-9928-A973DC39A5B4}" dt="2020-10-27T21:09:15.926" v="599" actId="2696"/>
        <pc:sldMkLst>
          <pc:docMk/>
          <pc:sldMk cId="698462989" sldId="263"/>
        </pc:sldMkLst>
      </pc:sldChg>
      <pc:sldChg chg="addSp delSp modSp new mod">
        <pc:chgData name="Raffaella Castiello" userId="8176883f8a7a6092" providerId="LiveId" clId="{14709BB7-60C0-4CC5-9928-A973DC39A5B4}" dt="2020-10-29T06:32:51.032" v="614"/>
        <pc:sldMkLst>
          <pc:docMk/>
          <pc:sldMk cId="3300946856" sldId="263"/>
        </pc:sldMkLst>
        <pc:spChg chg="add del mod">
          <ac:chgData name="Raffaella Castiello" userId="8176883f8a7a6092" providerId="LiveId" clId="{14709BB7-60C0-4CC5-9928-A973DC39A5B4}" dt="2020-10-29T06:32:51.029" v="612"/>
          <ac:spMkLst>
            <pc:docMk/>
            <pc:sldMk cId="3300946856" sldId="263"/>
            <ac:spMk id="6" creationId="{DFF2575C-8704-4E9D-9131-B5DBB08CE90C}"/>
          </ac:spMkLst>
        </pc:spChg>
        <pc:spChg chg="add del mod">
          <ac:chgData name="Raffaella Castiello" userId="8176883f8a7a6092" providerId="LiveId" clId="{14709BB7-60C0-4CC5-9928-A973DC39A5B4}" dt="2020-10-29T06:32:51.032" v="614"/>
          <ac:spMkLst>
            <pc:docMk/>
            <pc:sldMk cId="3300946856" sldId="263"/>
            <ac:spMk id="7" creationId="{0E42A2F5-A2F2-422B-AFCC-6D124E655B51}"/>
          </ac:spMkLst>
        </pc:spChg>
        <pc:spChg chg="add mod">
          <ac:chgData name="Raffaella Castiello" userId="8176883f8a7a6092" providerId="LiveId" clId="{14709BB7-60C0-4CC5-9928-A973DC39A5B4}" dt="2020-10-29T06:32:38.195" v="609"/>
          <ac:spMkLst>
            <pc:docMk/>
            <pc:sldMk cId="3300946856" sldId="263"/>
            <ac:spMk id="8" creationId="{4056BE2C-3E89-4D81-A257-E6E23EE37539}"/>
          </ac:spMkLst>
        </pc:spChg>
        <pc:picChg chg="add mod">
          <ac:chgData name="Raffaella Castiello" userId="8176883f8a7a6092" providerId="LiveId" clId="{14709BB7-60C0-4CC5-9928-A973DC39A5B4}" dt="2020-10-29T06:31:35.647" v="603" actId="1076"/>
          <ac:picMkLst>
            <pc:docMk/>
            <pc:sldMk cId="3300946856" sldId="263"/>
            <ac:picMk id="3" creationId="{95B3E675-319F-4441-A2F1-FC3ABEA08298}"/>
          </ac:picMkLst>
        </pc:picChg>
        <pc:picChg chg="add mod">
          <ac:chgData name="Raffaella Castiello" userId="8176883f8a7a6092" providerId="LiveId" clId="{14709BB7-60C0-4CC5-9928-A973DC39A5B4}" dt="2020-10-29T06:32:43.581" v="610" actId="1076"/>
          <ac:picMkLst>
            <pc:docMk/>
            <pc:sldMk cId="3300946856" sldId="263"/>
            <ac:picMk id="5" creationId="{005C724F-0E76-4FDB-9864-A91A1D5589C5}"/>
          </ac:picMkLst>
        </pc:picChg>
      </pc:sldChg>
      <pc:sldChg chg="new">
        <pc:chgData name="Raffaella Castiello" userId="8176883f8a7a6092" providerId="LiveId" clId="{14709BB7-60C0-4CC5-9928-A973DC39A5B4}" dt="2020-10-29T06:37:24.232" v="616" actId="680"/>
        <pc:sldMkLst>
          <pc:docMk/>
          <pc:sldMk cId="1770771045" sldId="264"/>
        </pc:sldMkLst>
      </pc:sldChg>
      <pc:sldChg chg="addSp delSp modSp new mod">
        <pc:chgData name="Raffaella Castiello" userId="8176883f8a7a6092" providerId="LiveId" clId="{14709BB7-60C0-4CC5-9928-A973DC39A5B4}" dt="2020-10-30T06:21:14.416" v="665" actId="14100"/>
        <pc:sldMkLst>
          <pc:docMk/>
          <pc:sldMk cId="4164573755" sldId="265"/>
        </pc:sldMkLst>
        <pc:spChg chg="mod">
          <ac:chgData name="Raffaella Castiello" userId="8176883f8a7a6092" providerId="LiveId" clId="{14709BB7-60C0-4CC5-9928-A973DC39A5B4}" dt="2020-10-30T06:19:04.050" v="627" actId="14100"/>
          <ac:spMkLst>
            <pc:docMk/>
            <pc:sldMk cId="4164573755" sldId="265"/>
            <ac:spMk id="2" creationId="{2E0AD28C-AA6D-4C57-92B0-75B83825C1F6}"/>
          </ac:spMkLst>
        </pc:spChg>
        <pc:spChg chg="del">
          <ac:chgData name="Raffaella Castiello" userId="8176883f8a7a6092" providerId="LiveId" clId="{14709BB7-60C0-4CC5-9928-A973DC39A5B4}" dt="2020-10-30T06:18:10.848" v="619"/>
          <ac:spMkLst>
            <pc:docMk/>
            <pc:sldMk cId="4164573755" sldId="265"/>
            <ac:spMk id="3" creationId="{3A975E38-9F46-4571-B2EA-2BF9D232828F}"/>
          </ac:spMkLst>
        </pc:spChg>
        <pc:spChg chg="add del mod">
          <ac:chgData name="Raffaella Castiello" userId="8176883f8a7a6092" providerId="LiveId" clId="{14709BB7-60C0-4CC5-9928-A973DC39A5B4}" dt="2020-10-30T06:20:24.077" v="640"/>
          <ac:spMkLst>
            <pc:docMk/>
            <pc:sldMk cId="4164573755" sldId="265"/>
            <ac:spMk id="6" creationId="{3CCAB594-FBF3-4DAA-A98E-17E99C4B2381}"/>
          </ac:spMkLst>
        </pc:spChg>
        <pc:spChg chg="add mod">
          <ac:chgData name="Raffaella Castiello" userId="8176883f8a7a6092" providerId="LiveId" clId="{14709BB7-60C0-4CC5-9928-A973DC39A5B4}" dt="2020-10-30T06:21:14.416" v="665" actId="14100"/>
          <ac:spMkLst>
            <pc:docMk/>
            <pc:sldMk cId="4164573755" sldId="265"/>
            <ac:spMk id="12" creationId="{D221D2F8-B476-421B-B69A-104786D4770F}"/>
          </ac:spMkLst>
        </pc:spChg>
        <pc:picChg chg="add del mod">
          <ac:chgData name="Raffaella Castiello" userId="8176883f8a7a6092" providerId="LiveId" clId="{14709BB7-60C0-4CC5-9928-A973DC39A5B4}" dt="2020-10-30T06:18:52.571" v="625" actId="478"/>
          <ac:picMkLst>
            <pc:docMk/>
            <pc:sldMk cId="4164573755" sldId="265"/>
            <ac:picMk id="4" creationId="{BDAE9127-2653-4445-91FB-D4E5823E9BB6}"/>
          </ac:picMkLst>
        </pc:picChg>
        <pc:picChg chg="add mod">
          <ac:chgData name="Raffaella Castiello" userId="8176883f8a7a6092" providerId="LiveId" clId="{14709BB7-60C0-4CC5-9928-A973DC39A5B4}" dt="2020-10-30T06:20:24.077" v="640"/>
          <ac:picMkLst>
            <pc:docMk/>
            <pc:sldMk cId="4164573755" sldId="265"/>
            <ac:picMk id="9" creationId="{654EBB16-8871-484B-9F4E-89793199B112}"/>
          </ac:picMkLst>
        </pc:picChg>
        <pc:picChg chg="add del">
          <ac:chgData name="Raffaella Castiello" userId="8176883f8a7a6092" providerId="LiveId" clId="{14709BB7-60C0-4CC5-9928-A973DC39A5B4}" dt="2020-10-30T06:20:45.421" v="642" actId="22"/>
          <ac:picMkLst>
            <pc:docMk/>
            <pc:sldMk cId="4164573755" sldId="265"/>
            <ac:picMk id="11" creationId="{C4E82350-220C-4814-86B3-5EDE667FD8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0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0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0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85" r:id="rId6"/>
    <p:sldLayoutId id="2147483686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5">
            <a:extLst>
              <a:ext uri="{FF2B5EF4-FFF2-40B4-BE49-F238E27FC236}">
                <a16:creationId xmlns:a16="http://schemas.microsoft.com/office/drawing/2014/main" id="{F7CFB609-BCB5-48F3-A772-96674F30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52251B70-2108-41BA-AC72-B834434C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EF6908-3E7C-4253-AEFC-C22A7D0E1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" r="928" b="2"/>
          <a:stretch/>
        </p:blipFill>
        <p:spPr>
          <a:xfrm>
            <a:off x="-4" y="3442446"/>
            <a:ext cx="3337560" cy="3415553"/>
          </a:xfrm>
          <a:prstGeom prst="rect">
            <a:avLst/>
          </a:prstGeom>
        </p:spPr>
      </p:pic>
      <p:sp>
        <p:nvSpPr>
          <p:cNvPr id="42" name="Rectangle 29">
            <a:extLst>
              <a:ext uri="{FF2B5EF4-FFF2-40B4-BE49-F238E27FC236}">
                <a16:creationId xmlns:a16="http://schemas.microsoft.com/office/drawing/2014/main" id="{1D2369D4-64C4-40CA-B2FC-743453FA2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73AD138D-C229-40D8-842E-020743C0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967CAB-DB6D-400F-B16B-86F34659C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4638" y="1600200"/>
            <a:ext cx="3238501" cy="3054847"/>
          </a:xfrm>
        </p:spPr>
        <p:txBody>
          <a:bodyPr>
            <a:normAutofit/>
          </a:bodyPr>
          <a:lstStyle/>
          <a:p>
            <a:r>
              <a:rPr lang="it-IT" sz="4100"/>
              <a:t>RIPASSIAMO IL CENTO CON GIANNI RODARI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BCFDA1-8809-4688-AD63-BA2D47DA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638" y="4746488"/>
            <a:ext cx="3238500" cy="10218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/>
              <a:t>Maestra Raffaella Castiello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/>
              <a:t>Maestra Rosa Sposito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/>
              <a:t>Lavoro interdisciplinare Matematica/Italiano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A7FC2-BDA5-45BD-8238-727CF8316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67" r="3" b="28337"/>
          <a:stretch/>
        </p:blipFill>
        <p:spPr>
          <a:xfrm>
            <a:off x="-1868" y="-1"/>
            <a:ext cx="6757416" cy="3364992"/>
          </a:xfrm>
          <a:prstGeom prst="rect">
            <a:avLst/>
          </a:prstGeom>
        </p:spPr>
      </p:pic>
      <p:sp>
        <p:nvSpPr>
          <p:cNvPr id="44" name="Rectangle 33">
            <a:extLst>
              <a:ext uri="{FF2B5EF4-FFF2-40B4-BE49-F238E27FC236}">
                <a16:creationId xmlns:a16="http://schemas.microsoft.com/office/drawing/2014/main" id="{2B1BAE5E-7CC8-40AD-9A7E-0469E244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35">
            <a:extLst>
              <a:ext uri="{FF2B5EF4-FFF2-40B4-BE49-F238E27FC236}">
                <a16:creationId xmlns:a16="http://schemas.microsoft.com/office/drawing/2014/main" id="{101E6AB6-0657-4BF2-816B-443C9809C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93DB97-1EF9-40FC-9DAC-B23D64696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D9D93B-46F0-47D0-9A9E-8E60DA3FA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8E508615-033A-41C5-925E-29D686530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" r="2" b="2"/>
          <a:stretch/>
        </p:blipFill>
        <p:spPr>
          <a:xfrm>
            <a:off x="3423221" y="3449822"/>
            <a:ext cx="3333646" cy="34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5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3E705E6-3211-4BA6-A707-B3B5B4BA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40" y="604071"/>
            <a:ext cx="3491262" cy="47979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4113EF-6279-484E-9970-6413ECE8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624" y="623121"/>
            <a:ext cx="3511278" cy="477892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D4EC6A-B7A5-4116-94E5-F8E6A22E3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7534" y="5382993"/>
            <a:ext cx="915331" cy="9153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46AE8F-52CC-4173-BBD5-3DFB9676F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27" y="5237765"/>
            <a:ext cx="1059097" cy="10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6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9F0D05-FF71-490F-8D9C-09F48217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9" y="307855"/>
            <a:ext cx="5221303" cy="5916492"/>
          </a:xfrm>
          <a:prstGeom prst="rect">
            <a:avLst/>
          </a:prstGeom>
        </p:spPr>
      </p:pic>
      <p:sp>
        <p:nvSpPr>
          <p:cNvPr id="66" name="Rectangle 7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7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6E9FD6-9FAD-4216-B8EF-FF6C6D25E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068" y="2727076"/>
            <a:ext cx="3299327" cy="391437"/>
          </a:xfrm>
        </p:spPr>
        <p:txBody>
          <a:bodyPr>
            <a:normAutofit/>
          </a:bodyPr>
          <a:lstStyle/>
          <a:p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1D6D72-B6B2-422B-8012-24902F6F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41" y="3591901"/>
            <a:ext cx="4169526" cy="20117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D214B-5BFE-4562-AB95-798F90C44885}"/>
              </a:ext>
            </a:extLst>
          </p:cNvPr>
          <p:cNvSpPr txBox="1"/>
          <p:nvPr/>
        </p:nvSpPr>
        <p:spPr>
          <a:xfrm>
            <a:off x="5640149" y="1272800"/>
            <a:ext cx="2605632" cy="246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B9E0CE3-632D-450D-B742-EE85CEF36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566" y="478858"/>
            <a:ext cx="4508937" cy="311474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B94CF4-EB58-4268-9478-89AC94F9B553}"/>
              </a:ext>
            </a:extLst>
          </p:cNvPr>
          <p:cNvSpPr txBox="1"/>
          <p:nvPr/>
        </p:nvSpPr>
        <p:spPr>
          <a:xfrm>
            <a:off x="6805402" y="5933552"/>
            <a:ext cx="4882101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adesso inventa tu una tabellina con la rima …e inventa nomi di numeri un po' strani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28C-AA6D-4C57-92B0-75B83825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652119"/>
            <a:ext cx="3543300" cy="125288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ASSEGNO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Leggi nel libro di testo le pag. 14 e 15 ,disegna la mappa servendoti di 2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del quaderno  ,poi completeremo insieme durante videolezione.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54EBB16-8871-484B-9F4E-89793199B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453" y="679450"/>
            <a:ext cx="4765432" cy="5240338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D221D2F8-B476-421B-B69A-104786D4770F}"/>
              </a:ext>
            </a:extLst>
          </p:cNvPr>
          <p:cNvSpPr/>
          <p:nvPr/>
        </p:nvSpPr>
        <p:spPr>
          <a:xfrm>
            <a:off x="7858125" y="2417379"/>
            <a:ext cx="1676400" cy="9354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Tipologie di testo</a:t>
            </a:r>
          </a:p>
        </p:txBody>
      </p:sp>
    </p:spTree>
    <p:extLst>
      <p:ext uri="{BB962C8B-B14F-4D97-AF65-F5344CB8AC3E}">
        <p14:creationId xmlns:p14="http://schemas.microsoft.com/office/powerpoint/2010/main" val="41645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7D67A-40A1-44D5-BAC4-080A6CF1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606620"/>
          </a:xfrm>
        </p:spPr>
        <p:txBody>
          <a:bodyPr>
            <a:normAutofit fontScale="90000"/>
          </a:bodyPr>
          <a:lstStyle/>
          <a:p>
            <a:r>
              <a:rPr lang="it-IT" dirty="0"/>
              <a:t>Dopo aver usato la fantasia ..torniamo con i piedi per terra e ripetiamo un po’ i numeri entro il mille…su forza arriviamo al 999 che il MILLE Ci </a:t>
            </a:r>
            <a:r>
              <a:rPr lang="it-IT" dirty="0" err="1"/>
              <a:t>aspettaaaa</a:t>
            </a:r>
            <a:r>
              <a:rPr lang="it-IT" dirty="0"/>
              <a:t>!!!!!!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89E6AC-40C5-4E4D-8494-25DAA4B4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69364"/>
            <a:ext cx="4663440" cy="939485"/>
          </a:xfrm>
        </p:spPr>
        <p:txBody>
          <a:bodyPr/>
          <a:lstStyle/>
          <a:p>
            <a:r>
              <a:rPr lang="it-IT" dirty="0"/>
              <a:t>Conta da 242 fino a 324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ADA2F0-2043-423A-9004-2AF9E3E61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369364"/>
            <a:ext cx="4663440" cy="939485"/>
          </a:xfrm>
        </p:spPr>
        <p:txBody>
          <a:bodyPr/>
          <a:lstStyle/>
          <a:p>
            <a:r>
              <a:rPr lang="it-IT" dirty="0"/>
              <a:t>Conta da 642  fino a 897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18BECD-ED0A-482A-9C69-CAFAEB39A944}"/>
              </a:ext>
            </a:extLst>
          </p:cNvPr>
          <p:cNvSpPr txBox="1"/>
          <p:nvPr/>
        </p:nvSpPr>
        <p:spPr>
          <a:xfrm>
            <a:off x="1319002" y="5006947"/>
            <a:ext cx="258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Numera +3 da 122 a 222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713C87-AC97-4E83-ADB5-6F1673D09AE9}"/>
              </a:ext>
            </a:extLst>
          </p:cNvPr>
          <p:cNvSpPr txBox="1"/>
          <p:nvPr/>
        </p:nvSpPr>
        <p:spPr>
          <a:xfrm>
            <a:off x="6704669" y="4239454"/>
            <a:ext cx="29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Numera -2 da 386 a 298</a:t>
            </a:r>
          </a:p>
        </p:txBody>
      </p:sp>
    </p:spTree>
    <p:extLst>
      <p:ext uri="{BB962C8B-B14F-4D97-AF65-F5344CB8AC3E}">
        <p14:creationId xmlns:p14="http://schemas.microsoft.com/office/powerpoint/2010/main" val="147882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FDA812-5149-4D7E-B564-3D9C6568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2" y="717974"/>
            <a:ext cx="4928046" cy="49050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B59779-66F4-4442-AF69-0F2DB2A9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472"/>
            <a:ext cx="5023945" cy="51408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8C37B-688B-4CED-A208-2FBE76545A38}"/>
              </a:ext>
            </a:extLst>
          </p:cNvPr>
          <p:cNvSpPr txBox="1"/>
          <p:nvPr/>
        </p:nvSpPr>
        <p:spPr>
          <a:xfrm>
            <a:off x="542412" y="5623034"/>
            <a:ext cx="49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i="0" u="none" strike="noStrike" baseline="0" dirty="0">
                <a:latin typeface="Courgette-Regular"/>
              </a:rPr>
              <a:t>tutto in ordine ritornerà se la</a:t>
            </a:r>
          </a:p>
          <a:p>
            <a:pPr algn="ctr"/>
            <a:r>
              <a:rPr lang="it-IT" sz="1800" b="0" i="0" u="none" strike="noStrike" baseline="0" dirty="0">
                <a:latin typeface="Courgette-Regular"/>
              </a:rPr>
              <a:t>formula magica funzionerà!!!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F7EC17-E8EC-4DF5-B275-75135BA7728D}"/>
              </a:ext>
            </a:extLst>
          </p:cNvPr>
          <p:cNvSpPr txBox="1"/>
          <p:nvPr/>
        </p:nvSpPr>
        <p:spPr>
          <a:xfrm>
            <a:off x="663547" y="331773"/>
            <a:ext cx="467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ORDINE CRESCENTE-     ORDINE DECRESCENTE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4F8E78-D2CA-4320-B977-9BC830E75D6F}"/>
              </a:ext>
            </a:extLst>
          </p:cNvPr>
          <p:cNvSpPr txBox="1"/>
          <p:nvPr/>
        </p:nvSpPr>
        <p:spPr>
          <a:xfrm>
            <a:off x="5849446" y="5299868"/>
            <a:ext cx="5961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0" i="0" u="none" strike="noStrike" baseline="0" dirty="0">
                <a:latin typeface="Playball-Regular"/>
              </a:rPr>
              <a:t>C</a:t>
            </a:r>
            <a:r>
              <a:rPr lang="it-IT" sz="1800" b="0" i="0" u="none" strike="noStrike" baseline="0" dirty="0">
                <a:latin typeface="Playball-Regular"/>
              </a:rPr>
              <a:t>on Freddy fantasmino inserisci i simboli per </a:t>
            </a:r>
            <a:r>
              <a:rPr lang="it-IT" sz="1800" b="0" i="0" u="none" strike="noStrike" baseline="0" dirty="0" err="1">
                <a:latin typeface="Playball-Regular"/>
              </a:rPr>
              <a:t>confrontare;con</a:t>
            </a:r>
            <a:r>
              <a:rPr lang="it-IT" sz="1800" b="0" i="0" u="none" strike="noStrike" baseline="0" dirty="0">
                <a:latin typeface="Playball-Regular"/>
              </a:rPr>
              <a:t> Loretta streghetta completa il confronto usando i numeri scomposti , come già sai fare e con gatto </a:t>
            </a:r>
            <a:r>
              <a:rPr lang="it-IT" sz="1800" b="0" i="0" u="none" strike="noStrike" baseline="0" dirty="0" err="1">
                <a:latin typeface="Playball-Regular"/>
              </a:rPr>
              <a:t>Golosastro</a:t>
            </a:r>
            <a:r>
              <a:rPr lang="it-IT" sz="1800" b="0" i="0" u="none" strike="noStrike" baseline="0" dirty="0">
                <a:latin typeface="Playball-Regular"/>
              </a:rPr>
              <a:t> componi</a:t>
            </a:r>
          </a:p>
          <a:p>
            <a:pPr algn="l"/>
            <a:r>
              <a:rPr lang="it-IT" sz="1800" b="0" i="0" u="none" strike="noStrike" baseline="0" dirty="0">
                <a:latin typeface="Playball-Regular"/>
              </a:rPr>
              <a:t>numeri e usi i simboli del confronto.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74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075FD8E-76F2-4E98-AB25-8D87CF4C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89" y="742162"/>
            <a:ext cx="3616377" cy="22732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4BD3E7-60B6-4F89-A24F-EF6453DC5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26" y="513941"/>
            <a:ext cx="3743538" cy="2841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1D2FCD-035E-4D86-A774-B0AD35818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6" y="2255150"/>
            <a:ext cx="3239769" cy="23154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B43A610-C34E-42FD-B9A2-51B6476A7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55" y="505526"/>
            <a:ext cx="3743538" cy="29255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94A7B17-8DA8-4865-99F8-71ADD3F3A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787" y="3773942"/>
            <a:ext cx="2527923" cy="264399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C2F996F-32C9-4166-89B1-CB6CC4874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887" y="3103340"/>
            <a:ext cx="5866667" cy="61904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CF535D0-89D2-4929-B9D1-8EFB9690D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997" y="3103340"/>
            <a:ext cx="904762" cy="61904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AC97E7F-AEDD-4B54-9A40-697E72155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453" y="3429000"/>
            <a:ext cx="619048" cy="154285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FB87F75-254F-4441-B3FB-E38DC1896E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9453" y="4875077"/>
            <a:ext cx="619048" cy="154285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BDB6B36-B673-4032-BEA4-235A62DF24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4223" y="3722388"/>
            <a:ext cx="438173" cy="6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B3E675-319F-4441-A2F1-FC3ABEA08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307086"/>
            <a:ext cx="4788408" cy="64343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5C724F-0E76-4FDB-9864-A91A1D558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126" y="1858976"/>
            <a:ext cx="4785775" cy="42797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56BE2C-3E89-4D81-A257-E6E23EE37539}"/>
              </a:ext>
            </a:extLst>
          </p:cNvPr>
          <p:cNvSpPr txBox="1"/>
          <p:nvPr/>
        </p:nvSpPr>
        <p:spPr>
          <a:xfrm>
            <a:off x="5638800" y="472966"/>
            <a:ext cx="583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/>
              <a:t>Possiamo continuare esercitandoci sul nostro testo questa è la pag. 6 del vostro libro di matematica.</a:t>
            </a:r>
            <a:br>
              <a:rPr lang="it-IT" sz="1800"/>
            </a:br>
            <a:r>
              <a:rPr lang="it-IT" sz="1800"/>
              <a:t>Quando avrete finito completate anche la 7.</a:t>
            </a:r>
            <a:br>
              <a:rPr lang="it-IT" sz="180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94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771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412624"/>
      </a:dk2>
      <a:lt2>
        <a:srgbClr val="E2E7E8"/>
      </a:lt2>
      <a:accent1>
        <a:srgbClr val="D52B17"/>
      </a:accent1>
      <a:accent2>
        <a:srgbClr val="E72964"/>
      </a:accent2>
      <a:accent3>
        <a:srgbClr val="E78C29"/>
      </a:accent3>
      <a:accent4>
        <a:srgbClr val="14B87C"/>
      </a:accent4>
      <a:accent5>
        <a:srgbClr val="22B5BD"/>
      </a:accent5>
      <a:accent6>
        <a:srgbClr val="177CD5"/>
      </a:accent6>
      <a:hlink>
        <a:srgbClr val="338F9A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Courgette-Regular</vt:lpstr>
      <vt:lpstr>Garamond</vt:lpstr>
      <vt:lpstr>Gill Sans MT</vt:lpstr>
      <vt:lpstr>Playball-Regular</vt:lpstr>
      <vt:lpstr>SavonVTI</vt:lpstr>
      <vt:lpstr>RIPASSIAMO IL CENTO CON GIANNI RODARI</vt:lpstr>
      <vt:lpstr>Presentazione standard di PowerPoint</vt:lpstr>
      <vt:lpstr>Presentazione standard di PowerPoint</vt:lpstr>
      <vt:lpstr>ASSEGNO Leggi nel libro di testo le pag. 14 e 15 ,disegna la mappa servendoti di 2 pag  del quaderno  ,poi completeremo insieme durante videolezione. </vt:lpstr>
      <vt:lpstr>Dopo aver usato la fantasia ..torniamo con i piedi per terra e ripetiamo un po’ i numeri entro il mille…su forza arriviamo al 999 che il MILLE Ci aspettaaaa!!!!!!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RIPASSIAMO IL CENTO CON GIANNI RODARI</dc:title>
  <dc:creator>Raffaella Castiello</dc:creator>
  <cp:lastModifiedBy>Raffaella Castiello</cp:lastModifiedBy>
  <cp:revision>1</cp:revision>
  <dcterms:created xsi:type="dcterms:W3CDTF">2020-10-27T20:57:21Z</dcterms:created>
  <dcterms:modified xsi:type="dcterms:W3CDTF">2020-10-30T06:21:27Z</dcterms:modified>
</cp:coreProperties>
</file>