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660" r:id="rId2"/>
    <p:sldMasterId id="2147483648" r:id="rId3"/>
  </p:sldMasterIdLst>
  <p:notesMasterIdLst>
    <p:notesMasterId r:id="rId12"/>
  </p:notesMasterIdLst>
  <p:sldIdLst>
    <p:sldId id="256" r:id="rId4"/>
    <p:sldId id="257" r:id="rId5"/>
    <p:sldId id="258" r:id="rId6"/>
    <p:sldId id="261" r:id="rId7"/>
    <p:sldId id="262" r:id="rId8"/>
    <p:sldId id="265" r:id="rId9"/>
    <p:sldId id="266" r:id="rId10"/>
    <p:sldId id="2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2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4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83FD5-F226-4F63-94D7-C6812A352F15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2CCD4-90EE-4368-91F7-2AEC78CF16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10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64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667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307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1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8650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725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092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75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ADDF-79D7-46FF-B701-0C3573E3DADA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360A-DCE7-46E3-9E70-822CED8A843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ADDF-79D7-46FF-B701-0C3573E3DADA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360A-DCE7-46E3-9E70-822CED8A843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641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ADDF-79D7-46FF-B701-0C3573E3DADA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360A-DCE7-46E3-9E70-822CED8A8431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156A-1987-4251-9642-CB40D06E780E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7E512-F38F-4964-B851-5EA9601AF6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453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156A-1987-4251-9642-CB40D06E780E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7E512-F38F-4964-B851-5EA9601AF6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762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332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466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60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889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27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73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292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06DEB8-71CA-4D3B-B09E-1EAEDE8C058F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E30A9BA-7843-4B38-931B-D9E43C0FD4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82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E43ADDF-79D7-46FF-B701-0C3573E3DADA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393360A-DCE7-46E3-9E70-822CED8A8431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2" r:id="rId3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6156A-1987-4251-9642-CB40D06E780E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7E512-F38F-4964-B851-5EA9601AF6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24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YNwlwVNYh5M?feature=oembed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pixabay.com/en/eyes-looking-view-look-watch-293957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hyperlink" Target="http://www.hcpl.net/category/tags/trees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hyperlink" Target="https://pixabay.com/it/matita-giallo-tagliente-colorato-34532/" TargetMode="External"/><Relationship Id="rId7" Type="http://schemas.openxmlformats.org/officeDocument/2006/relationships/hyperlink" Target="https://creativecommons.org/licenses/by/3.0/" TargetMode="External"/><Relationship Id="rId12" Type="http://schemas.openxmlformats.org/officeDocument/2006/relationships/image" Target="../media/image38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to.wuestenigel.com/three-color-ring-for-wedding/" TargetMode="External"/><Relationship Id="rId11" Type="http://schemas.openxmlformats.org/officeDocument/2006/relationships/hyperlink" Target="http://www.ciaomaestra.com/2011/07/ricopia-il-modello-coloring-guidato-per.html" TargetMode="External"/><Relationship Id="rId5" Type="http://schemas.openxmlformats.org/officeDocument/2006/relationships/image" Target="../media/image35.jpeg"/><Relationship Id="rId10" Type="http://schemas.openxmlformats.org/officeDocument/2006/relationships/image" Target="../media/image37.jpg"/><Relationship Id="rId4" Type="http://schemas.openxmlformats.org/officeDocument/2006/relationships/image" Target="../media/image8.jpg"/><Relationship Id="rId9" Type="http://schemas.openxmlformats.org/officeDocument/2006/relationships/hyperlink" Target="https://pxhere.com/it/photo/109793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B226A40-22CC-40E5-9EC4-5163536C6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B9B7D3-101C-4F55-A956-62DA4AAD4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BD5441-821C-4091-8DDD-A4A56A6FC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C6E877-1BD2-4856-8FFD-250D27C15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4C008A-2A32-4626-A83A-16A984F88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5D67EF-62E2-43F5-8005-7A7A319D05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D5A3E1A9-791C-46E5-930B-D96705E14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619" y="4404852"/>
            <a:ext cx="9989677" cy="1054745"/>
          </a:xfrm>
        </p:spPr>
        <p:txBody>
          <a:bodyPr>
            <a:normAutofit/>
          </a:bodyPr>
          <a:lstStyle/>
          <a:p>
            <a:r>
              <a:rPr lang="it-IT" dirty="0"/>
              <a:t>L</a:t>
            </a:r>
            <a:r>
              <a:rPr lang="it-IT" dirty="0">
                <a:solidFill>
                  <a:srgbClr val="FFC000"/>
                </a:solidFill>
              </a:rPr>
              <a:t>E</a:t>
            </a:r>
            <a:r>
              <a:rPr lang="it-IT" dirty="0"/>
              <a:t> V</a:t>
            </a:r>
            <a:r>
              <a:rPr lang="it-IT" dirty="0">
                <a:solidFill>
                  <a:srgbClr val="00B050"/>
                </a:solidFill>
              </a:rPr>
              <a:t>O</a:t>
            </a:r>
            <a:r>
              <a:rPr lang="it-IT" dirty="0"/>
              <a:t>C</a:t>
            </a:r>
            <a:r>
              <a:rPr lang="it-IT" dirty="0">
                <a:solidFill>
                  <a:srgbClr val="FF0000"/>
                </a:solidFill>
              </a:rPr>
              <a:t>A</a:t>
            </a:r>
            <a:r>
              <a:rPr lang="it-IT" dirty="0"/>
              <a:t>L</a:t>
            </a:r>
            <a:r>
              <a:rPr lang="it-IT" dirty="0">
                <a:solidFill>
                  <a:srgbClr val="0070C0"/>
                </a:solidFill>
              </a:rPr>
              <a:t>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E60AF3-ECDD-4E65-B399-972212F61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8448" y="5565530"/>
            <a:ext cx="9603727" cy="405501"/>
          </a:xfrm>
        </p:spPr>
        <p:txBody>
          <a:bodyPr>
            <a:normAutofit lnSpcReduction="1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RIEPILOGO LEZIONI 22 E 23 OTTOBRE  DDI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2CA3DB-2141-4DE2-9F8A-9E5561DDF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lementi multimediali online 4" title="Le vocali">
            <a:hlinkClick r:id="" action="ppaction://media"/>
            <a:extLst>
              <a:ext uri="{FF2B5EF4-FFF2-40B4-BE49-F238E27FC236}">
                <a16:creationId xmlns:a16="http://schemas.microsoft.com/office/drawing/2014/main" id="{39F567E5-7AC0-4FB3-84DB-FC46527B2F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551130" y="1041947"/>
            <a:ext cx="9082679" cy="309311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888D577-4430-491F-9303-44167866C2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4" y="484386"/>
            <a:ext cx="1113883" cy="117560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14B64F-D291-4308-B071-A2678ED78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75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9F0E-E09F-49E0-8F5B-A5BBF959C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603" y="826923"/>
            <a:ext cx="9601196" cy="1128519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dirty="0"/>
              <a:t> </a:t>
            </a:r>
            <a:br>
              <a:rPr lang="it-IT" dirty="0"/>
            </a:br>
            <a:br>
              <a:rPr lang="it-IT" dirty="0"/>
            </a:br>
            <a:r>
              <a:rPr lang="it-IT" sz="6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</a:t>
            </a:r>
            <a:r>
              <a:rPr lang="it-IT" sz="6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E</a:t>
            </a:r>
            <a:r>
              <a:rPr lang="it-IT" sz="6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V</a:t>
            </a:r>
            <a:r>
              <a:rPr lang="it-IT" sz="6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O</a:t>
            </a:r>
            <a:r>
              <a:rPr lang="it-IT" sz="6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CAL</a:t>
            </a:r>
            <a:r>
              <a:rPr lang="it-IT" sz="6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</a:t>
            </a:r>
            <a:br>
              <a:rPr lang="it-IT" sz="6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</a:br>
            <a:r>
              <a:rPr lang="it-IT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MAESTRA PRESENTA IL LIBRO MAGICO DELLE LETTERE DA PAG. 2 A 9 </a:t>
            </a:r>
            <a:br>
              <a:rPr lang="it-IT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6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it-IT" sz="67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2361CE-E797-487C-AEF6-C7A1C9FB3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L’ALBERO RACCONTA </a:t>
            </a:r>
          </a:p>
          <a:p>
            <a:r>
              <a:rPr lang="it-IT" sz="6000" dirty="0">
                <a:solidFill>
                  <a:srgbClr val="0070C0"/>
                </a:solidFill>
              </a:rPr>
              <a:t> </a:t>
            </a:r>
            <a:r>
              <a:rPr lang="it-IT" dirty="0"/>
              <a:t>ASCOLTA L’ALBERO</a:t>
            </a:r>
            <a:r>
              <a:rPr lang="it-IT" sz="6600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6" name="Immagine 5" descr="Immagine che contiene luce, cibo&#10;&#10;Descrizione generata automaticamente">
            <a:extLst>
              <a:ext uri="{FF2B5EF4-FFF2-40B4-BE49-F238E27FC236}">
                <a16:creationId xmlns:a16="http://schemas.microsoft.com/office/drawing/2014/main" id="{A16DFCF7-AEBB-4616-B554-454C0F101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50128" y="2215453"/>
            <a:ext cx="5669280" cy="430367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40A98AE-922A-4D5B-BBFA-7B78FC2A6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344" y="2921349"/>
            <a:ext cx="1524857" cy="148162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EE81A6F-109C-4DE9-BACD-6048161D3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230" y="1929484"/>
            <a:ext cx="1777538" cy="173267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B5F5A83-363C-4330-9E69-3CB0EADE1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999" y="2946431"/>
            <a:ext cx="1524132" cy="172531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673FF27-759D-40AA-BAAE-FC1B83176F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7723" y="2139516"/>
            <a:ext cx="1859441" cy="172531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7FD1124-9287-4F95-83E2-7576DC193D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4609" y="2826292"/>
            <a:ext cx="2225233" cy="1883827"/>
          </a:xfrm>
          <a:prstGeom prst="rect">
            <a:avLst/>
          </a:prstGeom>
        </p:spPr>
      </p:pic>
      <p:pic>
        <p:nvPicPr>
          <p:cNvPr id="2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FB9CA68-D3BF-435C-BE1E-835A447C4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88688" y="4238844"/>
            <a:ext cx="609600" cy="609600"/>
          </a:xfrm>
          <a:prstGeom prst="rect">
            <a:avLst/>
          </a:prstGeom>
        </p:spPr>
      </p:pic>
      <p:sp>
        <p:nvSpPr>
          <p:cNvPr id="23" name="Freccia circolare in giù 22">
            <a:extLst>
              <a:ext uri="{FF2B5EF4-FFF2-40B4-BE49-F238E27FC236}">
                <a16:creationId xmlns:a16="http://schemas.microsoft.com/office/drawing/2014/main" id="{B0954A59-64ED-4C0C-9851-4863EA7C691B}"/>
              </a:ext>
            </a:extLst>
          </p:cNvPr>
          <p:cNvSpPr/>
          <p:nvPr/>
        </p:nvSpPr>
        <p:spPr>
          <a:xfrm>
            <a:off x="2681315" y="3332371"/>
            <a:ext cx="858825" cy="435834"/>
          </a:xfrm>
          <a:prstGeom prst="curvedDownArrow">
            <a:avLst>
              <a:gd name="adj1" fmla="val 25000"/>
              <a:gd name="adj2" fmla="val 50000"/>
              <a:gd name="adj3" fmla="val 153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5" name="Immagine 2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E7A28E7-9FA8-4615-B1E5-01046D3ECE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858065" y="4946932"/>
            <a:ext cx="671573" cy="65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7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10FFDE-BF56-40F8-B1CF-3D626D52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DAL LIBRO MAGICO DELLE LETTERE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788982-5BCB-4DD7-8417-76F474526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444391"/>
            <a:ext cx="9601196" cy="3318936"/>
          </a:xfrm>
        </p:spPr>
        <p:txBody>
          <a:bodyPr/>
          <a:lstStyle/>
          <a:p>
            <a:r>
              <a:rPr lang="it-IT" dirty="0"/>
              <a:t>RACCONTANDO LA STORIA … </a:t>
            </a:r>
          </a:p>
          <a:p>
            <a:r>
              <a:rPr lang="it-IT" dirty="0"/>
              <a:t>LUCA, MIRCO E SARA INCURIOSITI  ENTRANO NELLA BIBLIOTECA E TROVANO UNA GRAN CONFUSIONE ! TUTTO </a:t>
            </a:r>
            <a:r>
              <a:rPr lang="it-IT" dirty="0">
                <a:solidFill>
                  <a:srgbClr val="FF0000"/>
                </a:solidFill>
              </a:rPr>
              <a:t>SOTTO- SOPRA </a:t>
            </a:r>
            <a:r>
              <a:rPr lang="it-IT" dirty="0"/>
              <a:t>, UNA COSA </a:t>
            </a:r>
            <a:r>
              <a:rPr lang="it-IT" dirty="0">
                <a:solidFill>
                  <a:srgbClr val="FF0000"/>
                </a:solidFill>
              </a:rPr>
              <a:t>DAVANTI</a:t>
            </a:r>
            <a:r>
              <a:rPr lang="it-IT" dirty="0"/>
              <a:t>- UNA </a:t>
            </a:r>
            <a:r>
              <a:rPr lang="it-IT" dirty="0">
                <a:solidFill>
                  <a:srgbClr val="FF0000"/>
                </a:solidFill>
              </a:rPr>
              <a:t>DIETRO </a:t>
            </a:r>
            <a:r>
              <a:rPr lang="it-IT" dirty="0">
                <a:solidFill>
                  <a:schemeClr val="tx1"/>
                </a:solidFill>
              </a:rPr>
              <a:t>E UN </a:t>
            </a:r>
          </a:p>
          <a:p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BB29156-CAF5-4F50-A691-B46A6CC2E690}"/>
              </a:ext>
            </a:extLst>
          </p:cNvPr>
          <p:cNvSpPr/>
          <p:nvPr/>
        </p:nvSpPr>
        <p:spPr>
          <a:xfrm>
            <a:off x="3915494" y="4421720"/>
            <a:ext cx="66810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it-IT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TOPO DISPERATO</a:t>
            </a:r>
          </a:p>
        </p:txBody>
      </p:sp>
      <p:pic>
        <p:nvPicPr>
          <p:cNvPr id="7" name="Immagine 6" descr="Immagine che contiene scatola&#10;&#10;Descrizione generata automaticamente">
            <a:extLst>
              <a:ext uri="{FF2B5EF4-FFF2-40B4-BE49-F238E27FC236}">
                <a16:creationId xmlns:a16="http://schemas.microsoft.com/office/drawing/2014/main" id="{A2F035B1-C620-4684-AAED-71B1C09A7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72" y="4045593"/>
            <a:ext cx="2504725" cy="1876126"/>
          </a:xfrm>
          <a:prstGeom prst="rect">
            <a:avLst/>
          </a:prstGeom>
        </p:spPr>
      </p:pic>
      <p:sp>
        <p:nvSpPr>
          <p:cNvPr id="8" name="Freccia destra con strisce 7">
            <a:extLst>
              <a:ext uri="{FF2B5EF4-FFF2-40B4-BE49-F238E27FC236}">
                <a16:creationId xmlns:a16="http://schemas.microsoft.com/office/drawing/2014/main" id="{8BF24515-8032-40DC-BFE2-94FCCE89CB57}"/>
              </a:ext>
            </a:extLst>
          </p:cNvPr>
          <p:cNvSpPr/>
          <p:nvPr/>
        </p:nvSpPr>
        <p:spPr>
          <a:xfrm rot="7208389">
            <a:off x="9111216" y="4331083"/>
            <a:ext cx="1055076" cy="68115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9F506E0-E0C3-4ABB-9176-83EF6847F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07" y="823740"/>
            <a:ext cx="871950" cy="9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30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87689" y="5085184"/>
            <a:ext cx="6595135" cy="1368152"/>
          </a:xfrm>
        </p:spPr>
        <p:txBody>
          <a:bodyPr/>
          <a:lstStyle/>
          <a:p>
            <a:r>
              <a:rPr lang="it-IT" sz="2800" dirty="0"/>
              <a:t>CIAO BAMBINI ORA  DIVERTITEVI A SCRIVERE CON IL VOSTRO CORPO </a:t>
            </a:r>
            <a:br>
              <a:rPr lang="it-IT" sz="3200" dirty="0"/>
            </a:br>
            <a:br>
              <a:rPr lang="it-IT" sz="3200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 </a:t>
            </a:r>
          </a:p>
        </p:txBody>
      </p:sp>
      <p:pic>
        <p:nvPicPr>
          <p:cNvPr id="4" name="WhatsApp Video 2020-04-28 at 17.16.28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5640" y="908721"/>
            <a:ext cx="1911350" cy="3475037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836712"/>
            <a:ext cx="3096344" cy="399147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272" y="2250225"/>
            <a:ext cx="1656184" cy="266429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631504" y="213579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ASCOLTA LA MAESTRA 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 rot="2305509">
            <a:off x="8645251" y="699066"/>
            <a:ext cx="1885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ALFABETO DEL CORPO </a:t>
            </a:r>
            <a:endParaRPr lang="it-IT" sz="1800" dirty="0">
              <a:solidFill>
                <a:srgbClr val="FF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3704">
            <a:off x="1614960" y="3777486"/>
            <a:ext cx="1169127" cy="4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2351584" y="3128616"/>
            <a:ext cx="2736304" cy="966618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LEGGI LA VOCALE CORRISPONDENTE 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16633"/>
            <a:ext cx="5328592" cy="3168351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4088289"/>
            <a:ext cx="2736304" cy="2725816"/>
          </a:xfr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4005064"/>
            <a:ext cx="2592288" cy="2725816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6372961" y="3201088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SCOPRI  LA PAROLA  CORRISPONDENTE </a:t>
            </a:r>
          </a:p>
        </p:txBody>
      </p:sp>
      <p:sp>
        <p:nvSpPr>
          <p:cNvPr id="15" name="Rettangolo 14"/>
          <p:cNvSpPr/>
          <p:nvPr/>
        </p:nvSpPr>
        <p:spPr>
          <a:xfrm rot="10154284" flipV="1">
            <a:off x="1660249" y="560746"/>
            <a:ext cx="25417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OSSERVA L’ALFABETO DEL CORPO </a:t>
            </a:r>
          </a:p>
        </p:txBody>
      </p:sp>
    </p:spTree>
    <p:extLst>
      <p:ext uri="{BB962C8B-B14F-4D97-AF65-F5344CB8AC3E}">
        <p14:creationId xmlns:p14="http://schemas.microsoft.com/office/powerpoint/2010/main" val="1022510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764704"/>
            <a:ext cx="8922241" cy="578489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207568" y="2132856"/>
            <a:ext cx="6912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6000" dirty="0"/>
          </a:p>
          <a:p>
            <a:r>
              <a:rPr lang="it-IT" sz="6000" dirty="0"/>
              <a:t>QUANTITA’ E NUMERI </a:t>
            </a:r>
          </a:p>
        </p:txBody>
      </p:sp>
      <p:pic>
        <p:nvPicPr>
          <p:cNvPr id="6" name="Filastrocca - Tutti in letarg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7568" y="1789101"/>
            <a:ext cx="7407101" cy="416686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443844" y="188641"/>
            <a:ext cx="594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3">
                    <a:lumMod val="75000"/>
                  </a:schemeClr>
                </a:solidFill>
              </a:rPr>
              <a:t>…TEMPO DI AUTUNNO ...TEMPO DI DORMIRE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462">
            <a:off x="1738430" y="6172839"/>
            <a:ext cx="582682" cy="58268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847529" y="980729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C00000"/>
                </a:solidFill>
              </a:rPr>
              <a:t>GUARDA </a:t>
            </a:r>
          </a:p>
          <a:p>
            <a:r>
              <a:rPr lang="it-IT" sz="1800" b="1" dirty="0">
                <a:solidFill>
                  <a:srgbClr val="C00000"/>
                </a:solidFill>
              </a:rPr>
              <a:t>IL VIDEO </a:t>
            </a:r>
          </a:p>
        </p:txBody>
      </p:sp>
    </p:spTree>
    <p:extLst>
      <p:ext uri="{BB962C8B-B14F-4D97-AF65-F5344CB8AC3E}">
        <p14:creationId xmlns:p14="http://schemas.microsoft.com/office/powerpoint/2010/main" val="294573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60833" y="332656"/>
            <a:ext cx="8549968" cy="1800200"/>
          </a:xfrm>
        </p:spPr>
        <p:txBody>
          <a:bodyPr>
            <a:normAutofit/>
          </a:bodyPr>
          <a:lstStyle/>
          <a:p>
            <a:r>
              <a:rPr lang="it-IT" sz="3200" dirty="0"/>
              <a:t>SUL TUO QUADERNO DISEGNA GLI ANIMALI E POI DISEGNA </a:t>
            </a:r>
            <a:r>
              <a:rPr lang="it-IT" sz="3200" dirty="0">
                <a:solidFill>
                  <a:srgbClr val="FF0000"/>
                </a:solidFill>
              </a:rPr>
              <a:t>TANTI </a:t>
            </a:r>
            <a:r>
              <a:rPr lang="it-IT" sz="3200" dirty="0"/>
              <a:t>QUADRATI </a:t>
            </a:r>
            <a:r>
              <a:rPr lang="it-IT" sz="3200" dirty="0">
                <a:solidFill>
                  <a:srgbClr val="FF0000"/>
                </a:solidFill>
              </a:rPr>
              <a:t>QUANTI</a:t>
            </a:r>
            <a:r>
              <a:rPr lang="it-IT" sz="3200" dirty="0"/>
              <a:t> SONO GLI ANIMALI 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15" y="2148818"/>
            <a:ext cx="1728192" cy="128018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0" b="17101"/>
          <a:stretch/>
        </p:blipFill>
        <p:spPr>
          <a:xfrm>
            <a:off x="2118622" y="1696547"/>
            <a:ext cx="1800200" cy="218473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7"/>
          <a:stretch/>
        </p:blipFill>
        <p:spPr>
          <a:xfrm>
            <a:off x="4399674" y="3385592"/>
            <a:ext cx="1937938" cy="153035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585" y="1961235"/>
            <a:ext cx="2304256" cy="163141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3"/>
          <a:stretch/>
        </p:blipFill>
        <p:spPr>
          <a:xfrm>
            <a:off x="1900470" y="4005064"/>
            <a:ext cx="1478293" cy="91088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32" y="5827543"/>
            <a:ext cx="1357890" cy="86982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720" y="5814998"/>
            <a:ext cx="1357890" cy="869822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43" y="5827543"/>
            <a:ext cx="1357890" cy="869822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827543"/>
            <a:ext cx="1357890" cy="869822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5827543"/>
            <a:ext cx="1357890" cy="86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30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1B689E-43BF-43F9-B1BB-35FA1930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401" y="843533"/>
            <a:ext cx="9601196" cy="1303867"/>
          </a:xfrm>
        </p:spPr>
        <p:txBody>
          <a:bodyPr>
            <a:normAutofit fontScale="90000"/>
          </a:bodyPr>
          <a:lstStyle/>
          <a:p>
            <a:br>
              <a:rPr lang="it-IT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br>
              <a:rPr lang="it-IT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ASSEGNO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9430048-94C9-4F72-A48D-BE5EECF88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06043" y="754698"/>
            <a:ext cx="1392702" cy="1392702"/>
          </a:xfr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D7DEB8C-447B-490E-A08F-F718EB9C2B71}"/>
              </a:ext>
            </a:extLst>
          </p:cNvPr>
          <p:cNvSpPr/>
          <p:nvPr/>
        </p:nvSpPr>
        <p:spPr>
          <a:xfrm>
            <a:off x="1365401" y="2447670"/>
            <a:ext cx="8809707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b="1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COMPLETARE LE PAGINE DEL LIBRO DELLE LETTERE  </a:t>
            </a:r>
          </a:p>
          <a:p>
            <a:pPr algn="ctr"/>
            <a:r>
              <a:rPr lang="it-IT" b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 2 A 9 E PAG.30- </a:t>
            </a:r>
            <a:r>
              <a:rPr lang="it-IT" sz="1400" b="1" u="sng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LAVORO SVOLTO ANCHE DURANTE LE VIDEOLEZIONI-</a:t>
            </a:r>
          </a:p>
          <a:p>
            <a:pPr algn="ctr"/>
            <a:r>
              <a:rPr lang="it-IT" b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COMPLETARE I PREGRAFISMI DAL LIBRO «BENVENUTI A SCUOLA» </a:t>
            </a:r>
          </a:p>
          <a:p>
            <a:pPr algn="ctr"/>
            <a:r>
              <a:rPr lang="it-IT" b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 PAG. 25-26-27-47-48-49</a:t>
            </a:r>
          </a:p>
          <a:p>
            <a:pPr algn="ctr"/>
            <a:r>
              <a:rPr lang="it-IT" b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SCHEDA SUL QUADERNO</a:t>
            </a:r>
          </a:p>
          <a:p>
            <a:pPr algn="ctr"/>
            <a:r>
              <a:rPr lang="it-IT" sz="14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genitori avranno cura di inviare i compiti alle docenti a loro indirizzo mail</a:t>
            </a:r>
          </a:p>
          <a:p>
            <a:pPr algn="ctr"/>
            <a:r>
              <a:rPr lang="it-IT" sz="14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 docenti restituiranno i compiti con le dovute correzioni, laddove necessario. </a:t>
            </a:r>
            <a:endParaRPr lang="it-IT" sz="1400" b="0" cap="none" spc="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it-IT" sz="280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it-IT" sz="280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it-IT" sz="280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it-IT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BUON LAVORO!</a:t>
            </a:r>
            <a:endParaRPr lang="it-IT" sz="28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10C1802-2EF4-4E32-9881-40E984B7B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56" y="843533"/>
            <a:ext cx="1257979" cy="132738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04A7B1C-83EB-4CC3-9F87-12CC867E1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6551617">
            <a:off x="3181875" y="702967"/>
            <a:ext cx="1377699" cy="1377699"/>
          </a:xfrm>
          <a:prstGeom prst="rect">
            <a:avLst/>
          </a:prstGeom>
        </p:spPr>
      </p:pic>
      <p:pic>
        <p:nvPicPr>
          <p:cNvPr id="12" name="Immagine 11" descr="Immagine che contiene stazionario, matita&#10;&#10;Descrizione generata automaticamente">
            <a:extLst>
              <a:ext uri="{FF2B5EF4-FFF2-40B4-BE49-F238E27FC236}">
                <a16:creationId xmlns:a16="http://schemas.microsoft.com/office/drawing/2014/main" id="{3F43C093-F515-4B86-853B-4C7157212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20147" y="3646361"/>
            <a:ext cx="1977577" cy="130744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8409018-BE6B-411D-8C9C-186EE74EB8F9}"/>
              </a:ext>
            </a:extLst>
          </p:cNvPr>
          <p:cNvSpPr txBox="1"/>
          <p:nvPr/>
        </p:nvSpPr>
        <p:spPr>
          <a:xfrm>
            <a:off x="2082018" y="7205796"/>
            <a:ext cx="25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6" tooltip="https://foto.wuestenigel.com/three-color-ring-for-wedding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7" tooltip="https://creativecommons.org/licenses/by/3.0/"/>
              </a:rPr>
              <a:t>CC BY</a:t>
            </a:r>
            <a:endParaRPr lang="it-IT" sz="900"/>
          </a:p>
        </p:txBody>
      </p:sp>
      <p:pic>
        <p:nvPicPr>
          <p:cNvPr id="15" name="Immagine 14" descr="Immagine che contiene stazionario, interni, matita, colori&#10;&#10;Descrizione generata automaticamente">
            <a:extLst>
              <a:ext uri="{FF2B5EF4-FFF2-40B4-BE49-F238E27FC236}">
                <a16:creationId xmlns:a16="http://schemas.microsoft.com/office/drawing/2014/main" id="{6B190FC5-3CD8-43DD-9825-34E8D77F0A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023428" y="3456876"/>
            <a:ext cx="1488068" cy="1765574"/>
          </a:xfrm>
          <a:prstGeom prst="rect">
            <a:avLst/>
          </a:prstGeom>
        </p:spPr>
      </p:pic>
      <p:pic>
        <p:nvPicPr>
          <p:cNvPr id="23" name="Immagine 2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56FD50D9-B6CA-4BEE-BC2F-62D66ABD80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001412" y="4339451"/>
            <a:ext cx="3266464" cy="1244669"/>
          </a:xfrm>
          <a:prstGeom prst="rect">
            <a:avLst/>
          </a:prstGeom>
        </p:spPr>
      </p:pic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9A2FF924-DE88-4FB2-8454-D1B0D385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616" y="735919"/>
            <a:ext cx="1511167" cy="150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915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Microsoft Office PowerPoint</Application>
  <PresentationFormat>Widescreen</PresentationFormat>
  <Paragraphs>35</Paragraphs>
  <Slides>8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8</vt:i4>
      </vt:variant>
    </vt:vector>
  </HeadingPairs>
  <TitlesOfParts>
    <vt:vector size="16" baseType="lpstr">
      <vt:lpstr>Arial</vt:lpstr>
      <vt:lpstr>Calibri</vt:lpstr>
      <vt:lpstr>Garamond</vt:lpstr>
      <vt:lpstr>Georgia</vt:lpstr>
      <vt:lpstr>Trebuchet MS</vt:lpstr>
      <vt:lpstr>Organico</vt:lpstr>
      <vt:lpstr>Elica</vt:lpstr>
      <vt:lpstr>Tema di Office</vt:lpstr>
      <vt:lpstr>LE VOCALI</vt:lpstr>
      <vt:lpstr>    LE VOCALI LA MAESTRA PRESENTA IL LIBRO MAGICO DELLE LETTERE DA PAG. 2 A 9   </vt:lpstr>
      <vt:lpstr>DAL LIBRO MAGICO DELLE LETTERE </vt:lpstr>
      <vt:lpstr>CIAO BAMBINI ORA  DIVERTITEVI A SCRIVERE CON IL VOSTRO CORPO      </vt:lpstr>
      <vt:lpstr>Presentazione standard di PowerPoint</vt:lpstr>
      <vt:lpstr>Presentazione standard di PowerPoint</vt:lpstr>
      <vt:lpstr>SUL TUO QUADERNO DISEGNA GLI ANIMALI E POI DISEGNA TANTI QUADRATI QUANTI SONO GLI ANIMALI </vt:lpstr>
      <vt:lpstr>  ASSEGNO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VOCALI</dc:title>
  <dc:creator>CIRO PICCOLO</dc:creator>
  <cp:lastModifiedBy>Raffaella Castiello</cp:lastModifiedBy>
  <cp:revision>5</cp:revision>
  <dcterms:created xsi:type="dcterms:W3CDTF">2020-10-23T10:28:27Z</dcterms:created>
  <dcterms:modified xsi:type="dcterms:W3CDTF">2020-10-28T07:25:50Z</dcterms:modified>
</cp:coreProperties>
</file>