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1DF3E-0219-4337-8FF1-395A5210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F81BE6-6615-44F6-ABB2-34EAD742A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DD037-3E48-4218-926C-544482F0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76D191-F2DA-4613-B1FE-7C0D167C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76D93F-1D6B-443E-B8F3-47C057F2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9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F9FEE-EA95-4893-B6DE-2EBBB5D7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9177E-2B3F-4653-A58A-F1DCF549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6B3A1B-E0C4-44B7-A591-BF5E15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3222D8-1930-46B7-B298-DCB1E351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A82EE1-852F-448C-BF87-32C474DC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83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0CB7B9-E635-4EC1-8B1D-A366596D3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01107F-D4FA-4A68-802A-FB80A6385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0491F-F4F8-400C-98A5-F951A70E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31569C-0B89-41CB-9C42-C75E8F20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A5681-5452-4F53-8D24-47E17935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6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AB74C-3A58-4775-BEB5-BA55C109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731C7-AD84-4897-98BC-61F064C7F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D54812-7474-43F6-A1A4-7260FE85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501F98-5007-4EC7-96EE-E78A5705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F33982-F1F2-44CD-9AAE-39FC807E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5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62680-5448-4579-8188-6449A7BA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52930D-D52C-447F-A7E3-A5A88834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9E6DA-7CB3-44DE-91D3-E0F6B10A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3C81F-B7AA-48E4-9485-E0338F43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F7889-0076-4D5E-857A-BF1FB961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56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57BEE-55F1-4E5A-A9B4-D5EA5D23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7A493-3372-43CF-91B6-530CFD1B0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DB2541-8AF4-4358-9B3B-E8F220401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624263-1066-45AC-B2CD-09465FED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2B73A5-A29A-469D-9A9D-103C9646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EFD3A1-A47A-4D5E-9069-627F70E4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7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25918D-C26A-42FF-AC17-91BC1F53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3C4F9A-8DD6-433E-A0A5-77F4BA11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77009B-DFDD-4FC7-9D96-A03C98F97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9C4175-90F8-4F95-872F-25FCAFE16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E2B3E8-8256-444B-9FD7-03074B236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7DF19A-2858-4C72-AA17-BE156AFD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68B265-2FF4-485E-A1F9-C568AD93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4DFA2E-77D3-458D-8653-737E08D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7CA67-CB18-43DD-BBDE-623F9B2A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46F0A7-D65F-42FA-8329-116A8CD1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570D46-F515-4EFD-97F4-A6894BE4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B28116-ECD5-4774-99DB-EEAF0CB0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D630DC-6AC7-410F-8255-3A996828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B958A9-CD13-47E9-BF6A-A611085B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918540-5DE5-4166-9B4A-BB115248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59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28501-FB84-4C94-A0E4-E4313A95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CBA62F-AFB2-43DB-A45E-417F1CBE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33E02C-61FE-4A58-9967-FD76FD147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719524-252A-4D6C-A8AA-226E2DA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0D5BF9-8F01-4F1D-8F03-17D24F58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165543-CFC8-4165-BD19-74223B12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0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9AE69-C759-4319-AACC-79741E2D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499BD37-B640-42BC-9E8E-F9DB4D275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B9911F-8AB5-4633-9209-849097AD7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B9BAE5-C5DD-44A5-97E5-C0525E84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EA4FCB-9D6C-434B-89AE-6EE12076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3AC151-7D36-42B3-85F4-219A686C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C20A5B3-5D3E-4FA3-8D26-92D9B640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753E52-BF97-4955-AAD2-D585DA26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798373-9D54-4799-83D1-AA57085A3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48D5-8A56-4572-8796-E275FACBEA9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689BF-A3BF-4D93-B334-7C3027955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B08C0B-F5F6-4AC6-95B9-0FE8F3AC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431E-8892-46A8-A8BF-5CFFECAC98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1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zC4ZH4cxUvQ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4ZH4cxUv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15D66-E2FD-4489-BCDF-BAC28C998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PROGETTO D’INCLUSIONE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9F385F-E4FF-44A9-B8E9-22189E67E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1269"/>
            <a:ext cx="9144000" cy="2279373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Docenti</a:t>
            </a:r>
          </a:p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Rea Nunzia/ Sepe Carmela</a:t>
            </a:r>
          </a:p>
          <a:p>
            <a:r>
              <a:rPr lang="it-IT" dirty="0"/>
              <a:t>                       </a:t>
            </a:r>
          </a:p>
          <a:p>
            <a:r>
              <a:rPr lang="it-IT" dirty="0"/>
              <a:t>                    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9F7E6F-F947-489B-98DD-A3AAC81E3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0234" y="5526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4690"/>
    </mc:Choice>
    <mc:Fallback xmlns="">
      <p:transition advTm="24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0ED7D62-EFAF-4AC6-A789-E3DD07DE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0"/>
            <a:ext cx="5141843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8192C90-3C89-4BCD-BC9D-44CAB657D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7"/>
    </mc:Choice>
    <mc:Fallback xmlns="">
      <p:transition spd="slow" advTm="2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97E31-D1BA-4A06-81B8-5A2E5802987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Visiona il cartoon «Leo e Giulia» e presta molta attenzione</a:t>
            </a:r>
            <a:endParaRPr lang="it-IT" sz="4800" b="1" dirty="0"/>
          </a:p>
        </p:txBody>
      </p:sp>
      <p:pic>
        <p:nvPicPr>
          <p:cNvPr id="4" name="Elementi multimediali online 8" title="Leo e Giulia, un cartoon per spiegare il coronavirus">
            <a:hlinkClick r:id="" action="ppaction://media"/>
            <a:extLst>
              <a:ext uri="{FF2B5EF4-FFF2-40B4-BE49-F238E27FC236}">
                <a16:creationId xmlns:a16="http://schemas.microsoft.com/office/drawing/2014/main" id="{D8D39F03-41CA-4BC0-8847-8FD9410EE0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73287" y="2160104"/>
            <a:ext cx="5592417" cy="359133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D6392C-8C09-4C83-98B5-3443D45E20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"/>
    </mc:Choice>
    <mc:Fallback xmlns="">
      <p:transition spd="slow" advTm="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Leo e Giulia, un cartoon per spiegare il coronavirus">
            <a:hlinkClick r:id="" action="ppaction://media"/>
            <a:extLst>
              <a:ext uri="{FF2B5EF4-FFF2-40B4-BE49-F238E27FC236}">
                <a16:creationId xmlns:a16="http://schemas.microsoft.com/office/drawing/2014/main" id="{255287E2-E610-4364-828F-7D6C9C9ED6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541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DBA694A4-178B-4659-9742-DECEB0ADC0F8}"/>
              </a:ext>
            </a:extLst>
          </p:cNvPr>
          <p:cNvSpPr/>
          <p:nvPr/>
        </p:nvSpPr>
        <p:spPr>
          <a:xfrm>
            <a:off x="2533649" y="1400175"/>
            <a:ext cx="7924799" cy="390525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CIAO A PRESTO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E45ECF2-3D71-4A77-AFBD-A2C99254A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5"/>
    </mc:Choice>
    <mc:Fallback xmlns="">
      <p:transition spd="slow" advTm="4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</Words>
  <Application>Microsoft Office PowerPoint</Application>
  <PresentationFormat>Widescreen</PresentationFormat>
  <Paragraphs>8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Algerian</vt:lpstr>
      <vt:lpstr>Arial</vt:lpstr>
      <vt:lpstr>Arial Black</vt:lpstr>
      <vt:lpstr>Calibri</vt:lpstr>
      <vt:lpstr>Calibri Light</vt:lpstr>
      <vt:lpstr>Tema di Office</vt:lpstr>
      <vt:lpstr>PROGETTO D’INCLUSIONE</vt:lpstr>
      <vt:lpstr>Presentazione standard di PowerPoint</vt:lpstr>
      <vt:lpstr>Visiona il cartoon «Leo e Giulia» e presta molta attenzione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D’INCLUSIONE</dc:title>
  <dc:creator>Utente</dc:creator>
  <cp:lastModifiedBy>Raffaella Castiello</cp:lastModifiedBy>
  <cp:revision>8</cp:revision>
  <dcterms:created xsi:type="dcterms:W3CDTF">2020-10-13T09:21:44Z</dcterms:created>
  <dcterms:modified xsi:type="dcterms:W3CDTF">2020-10-14T13:54:21Z</dcterms:modified>
</cp:coreProperties>
</file>