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</p:sldMasterIdLst>
  <p:notesMasterIdLst>
    <p:notesMasterId r:id="rId11"/>
  </p:notesMasterIdLst>
  <p:sldIdLst>
    <p:sldId id="266" r:id="rId4"/>
    <p:sldId id="258" r:id="rId5"/>
    <p:sldId id="267" r:id="rId6"/>
    <p:sldId id="261" r:id="rId7"/>
    <p:sldId id="263" r:id="rId8"/>
    <p:sldId id="269" r:id="rId9"/>
    <p:sldId id="27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23" autoAdjust="0"/>
  </p:normalViewPr>
  <p:slideViewPr>
    <p:cSldViewPr>
      <p:cViewPr>
        <p:scale>
          <a:sx n="76" d="100"/>
          <a:sy n="76" d="100"/>
        </p:scale>
        <p:origin x="-5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5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9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0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8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6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9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3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6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06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8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7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8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35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5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8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05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9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02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1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Z5Imf_6D-k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e per immagini  sull'autunn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314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TO DESCRITTIVO&#10;Fa vedere con le parole come è fatta una cosa, specificandone&#10;le caratteristiche così da permettere al d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" y="188638"/>
            <a:ext cx="8859133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TESTO DESCRITTIVO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248472" cy="44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951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198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7667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latin typeface="Calibri"/>
                <a:ea typeface="Calibri"/>
                <a:cs typeface="Times New Roman"/>
              </a:rPr>
              <a:t>Lettura e comprensione di un testo descrittivo sull’autunno.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latin typeface="Calibri"/>
                <a:ea typeface="Calibri"/>
                <a:cs typeface="Times New Roman"/>
              </a:rPr>
              <a:t>                                     </a:t>
            </a:r>
            <a:r>
              <a:rPr lang="it-IT" sz="2000" b="1" dirty="0" smtClean="0">
                <a:latin typeface="Calibri"/>
                <a:ea typeface="Calibri"/>
                <a:cs typeface="Times New Roman"/>
              </a:rPr>
              <a:t>                </a:t>
            </a:r>
            <a:r>
              <a:rPr lang="it-IT" sz="2400" b="1" dirty="0">
                <a:solidFill>
                  <a:srgbClr val="FF0000"/>
                </a:solidFill>
                <a:latin typeface="Algerian" panose="04020705040A02060702" pitchFamily="82" charset="0"/>
                <a:ea typeface="Calibri"/>
                <a:cs typeface="Times New Roman"/>
              </a:rPr>
              <a:t>AUTUNNO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Le giornate scivolano rapidamente verso notti sempre più lunghe. La pioggia è già cominciata e i primi freddi non tarderanno. Ma intanto esplodono i colori più belli: il rosso e il giallo degli alberi accompagnano il bruno dei campi arati. Poi, con le ultime luci delle serate burrascose, il sole tramonta in uno sfavillio di oro, viola e arancio. Non manca l'accompagnamento musicale: il fragore un po' pauroso dei temporali, il soffio del vento, lo scroscio della pioggia, il crepitio delle foglie secche sotto i passi, i fruscii e i canti degli animali che anche in questa stagione fanno sentire la loro presenza. Non mancano gli odori. Gli interni dei caffè si riempiono di un odore di pasticceria fitto e gustoso e di fumo di sigaro. L'odore di certe giornate di ottobre sa di terra smossa, di dolci inzuccherati. L' autunno sonnecchia deliziosamente fra questi odori.  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100" dirty="0">
                <a:latin typeface="Calibri"/>
                <a:ea typeface="Calibri"/>
                <a:cs typeface="Times New Roman"/>
              </a:rPr>
              <a:t>                                                                                   </a:t>
            </a:r>
            <a:r>
              <a:rPr lang="it-IT" dirty="0">
                <a:latin typeface="Calibri"/>
                <a:ea typeface="Calibri"/>
                <a:cs typeface="Times New Roman"/>
              </a:rPr>
              <a:t>E. Patti, Quartieri alti, Mondadori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71833" y="332656"/>
            <a:ext cx="569980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Individua  nel testo i dati visivi, i dati uditivi e quelli olfattivi.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Trascrivili sul quaderno, usando: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rosso      </a:t>
            </a: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dati visivi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rgbClr val="558ED5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nero    </a:t>
            </a:r>
            <a:r>
              <a:rPr lang="it-IT" sz="2400" b="1" dirty="0">
                <a:solidFill>
                  <a:srgbClr val="558ED5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dati uditivi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it-IT" sz="24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blu    </a:t>
            </a: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 dati olfattivi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Crea una tabella sul quaderno di due colonne e riporta in una gli aggettivi qualificativi e nell’altra i verbi della lettura.</a:t>
            </a:r>
            <a:endParaRPr lang="it-IT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Illustra la descrizione con un disegno</a:t>
            </a:r>
          </a:p>
        </p:txBody>
      </p:sp>
    </p:spTree>
    <p:extLst>
      <p:ext uri="{BB962C8B-B14F-4D97-AF65-F5344CB8AC3E}">
        <p14:creationId xmlns:p14="http://schemas.microsoft.com/office/powerpoint/2010/main" val="4138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8263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 CERCA DI RISPOSTE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 descr="Security Check Required | Fotografia natura, Idee immagine, Paesaggio  autunnal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6025951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osa vogliono dire i disegni dei bambin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2240"/>
            <a:ext cx="2232248" cy="2851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metto 3 5"/>
          <p:cNvSpPr/>
          <p:nvPr/>
        </p:nvSpPr>
        <p:spPr>
          <a:xfrm>
            <a:off x="827584" y="1559403"/>
            <a:ext cx="2592288" cy="1800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2791" y="1788656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Wow! Che paesaggio fantastico! Un mondo così bello da dove viene?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784" y="950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Guarda in questo video</a:t>
            </a:r>
            <a:b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i capolavori di Dio e</a:t>
            </a:r>
            <a:r>
              <a:rPr lang="it-IT" dirty="0" smtClean="0"/>
              <a:t>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www.youtube.com/watch?v=DZ5Imf_6D-k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140968"/>
            <a:ext cx="8532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Rispondi alle seguenti domande: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prstClr val="black"/>
                </a:solidFill>
              </a:rPr>
              <a:t>Provi mai stupore?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prstClr val="black"/>
                </a:solidFill>
              </a:rPr>
              <a:t>Quali fenomeni ti incuriosiscono di più?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prstClr val="black"/>
                </a:solidFill>
              </a:rPr>
              <a:t>Quale immagine del video ti ha stupito di più?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Per approfondire vai al libro di Religione a pag. 102</a:t>
            </a:r>
          </a:p>
          <a:p>
            <a:endParaRPr lang="it-IT" b="1" dirty="0">
              <a:solidFill>
                <a:prstClr val="black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BUON LAVORO</a:t>
            </a:r>
            <a:endParaRPr lang="it-IT" sz="2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624</TotalTime>
  <Words>312</Words>
  <Application>Microsoft Office PowerPoint</Application>
  <PresentationFormat>Presentazione su schermo (4:3)</PresentationFormat>
  <Paragraphs>23</Paragraphs>
  <Slides>7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Città</vt:lpstr>
      <vt:lpstr>Tema di Office</vt:lpstr>
      <vt:lpstr>1_Tema di Office</vt:lpstr>
      <vt:lpstr>Presentazione standard di PowerPoint</vt:lpstr>
      <vt:lpstr>Presentazione standard di PowerPoint</vt:lpstr>
      <vt:lpstr>TESTO DESCRITTIVO</vt:lpstr>
      <vt:lpstr>Presentazione standard di PowerPoint</vt:lpstr>
      <vt:lpstr>Presentazione standard di PowerPoint</vt:lpstr>
      <vt:lpstr>IN CERCA DI RISPOSTE</vt:lpstr>
      <vt:lpstr>Guarda in questo video  i capolavori di Dio e….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autunno</dc:title>
  <dc:creator>Lina</dc:creator>
  <cp:lastModifiedBy>Veronica</cp:lastModifiedBy>
  <cp:revision>109</cp:revision>
  <dcterms:created xsi:type="dcterms:W3CDTF">2020-03-22T15:44:21Z</dcterms:created>
  <dcterms:modified xsi:type="dcterms:W3CDTF">2020-10-21T05:45:43Z</dcterms:modified>
</cp:coreProperties>
</file>