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2" r:id="rId3"/>
    <p:sldId id="265" r:id="rId4"/>
    <p:sldId id="267" r:id="rId5"/>
    <p:sldId id="26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giordano" initials="v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AB177-D7E5-45A6-A1EC-64A563605F21}" v="14" dt="2020-10-18T12:56:15.593"/>
    <p1510:client id="{B48C03BD-3126-44A2-A69F-60EC06A046A8}" v="777" dt="2020-10-17T16:38:13.885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5C9C-5577-4674-BECC-135D32ED33F4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C4BE3-8A52-4BAF-9C92-3C549337106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F7173-A0AB-4595-B4B0-62433726A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6B1655-01C8-4939-9F00-4C892E38A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E43062-B10E-45E3-863A-8650B81C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27819-AFFD-4582-BA8C-08AB2722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46300A-BF67-4239-BAF6-D84E85EA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8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DFFB1-23F2-456F-BA2A-2B15D690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BC6C56-A420-4DFA-AC04-B5C7928AB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EB16C5-2B3C-4489-BE38-794B83D1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EEC37-D556-49A0-A89A-50394E1B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BB53D0-4C75-4B4C-9FB3-9149D598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50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8D1029-0163-4AD6-8F05-C0F51C27B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CC2D84-D80E-452D-96BD-235124AC8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69D531-AE21-410F-ABF7-4B6A533C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5A4079-0D19-407E-B380-A1260D95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E19C0-12FE-4C52-A6D6-50F165F9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21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F0017-3425-452F-B4D7-098D8FE9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E8598-1BCA-4DF7-8E27-DFE941EDF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491DEE-3865-47A7-B018-60BB81C1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11996B-DE2A-4B8D-A059-598CC35F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0A47-CDD1-40A4-A836-8230AA1E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53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F98A0F-78EE-4590-8D96-B53DC4DA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BF2D2-2229-490E-A5FC-F181EBD0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C9FAC3-B237-4B0F-A0F2-CFB9E900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10F7D1-6135-413D-B0AA-07B8AA3C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3D269B-6BA6-4519-83DB-849C65CA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94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08269-0B86-48C0-92A6-7EC6D7F9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194C67-3E58-4253-9183-859854937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0E433E-3F14-4317-B261-EC34EB3E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A1EF29-9C14-45F6-8C1C-72CA9244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2C5555-98A0-482C-B49A-440C5379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92FF1B-600C-47C7-922F-48D58586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34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352587-F3F1-4DF0-B7D4-BBEC3245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0DC055-DBED-4D79-A529-F9E300A7B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C0EDBB-143D-48F6-98FD-191AD4A1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41E1C1-CD05-42DA-9C8E-233C5B9E1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9F3167-4F71-4748-A6E7-A198F8119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03A7D2-8B13-4439-814B-B47DFC66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40464D-CC66-42F3-A25D-238C8289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EA04FE-0CF7-4CDD-A7F7-25778310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67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8A259-E48E-4FE1-9521-CD93CA69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899C95-A39D-48E8-8F24-CB89CBE5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F98EB2-00E7-4D91-A59D-54BA8A3A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39A846-4AE3-4CF7-BA82-03DE4F35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5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F19CFA-F662-4406-B24A-E83B04EE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9F7A35-F420-426E-AF37-4C23E654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7E72DB-BB5B-449D-89E1-BFB98C93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9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525C32-3ECE-4AD4-BAD6-5D345D0F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8C8ECE-EB0A-477C-8C00-E6104BFA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CE0FD1-C347-4292-BF9B-B5E5512EC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B37C51-C276-4D00-9B0D-05D6D27D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4633E3-596E-4BC7-BE47-68FAF74E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721BEE-13EB-42F2-9CA3-59AB43BE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8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AA38A-405A-413E-A710-08429377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D39963-B08D-4C42-BE46-FEFECE927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92DD52-D78A-473A-8437-F957EE24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FC8168-EDAD-4E23-ABF1-5F7E7586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02AF8C-5FF7-45F7-A033-C445C904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C6CE42-BDC4-4438-90DF-D00A49E9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1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F3820B-CCDF-4B0D-8535-478FDEBC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2C24CF-9194-4228-A008-F35AD49D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348A0B-68BD-409D-A88D-0A26E7411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C5FA-84E3-41AC-A5C7-3C0036C8FA57}" type="datetimeFigureOut">
              <a:rPr lang="it-IT" smtClean="0"/>
              <a:pPr/>
              <a:t>22/10/2020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A4E5EA-E5B1-492B-8DE8-7625600F4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9AB94-5408-4309-B6A7-6B4255323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29EE-5D7A-4718-B66E-C23273B21F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3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2B34DC-85F7-4ADA-8428-DCE417B38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29" y="959508"/>
            <a:ext cx="6987709" cy="3913117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F69592-6E5A-49D2-8719-DD36260E34E2}"/>
              </a:ext>
            </a:extLst>
          </p:cNvPr>
          <p:cNvSpPr txBox="1"/>
          <p:nvPr/>
        </p:nvSpPr>
        <p:spPr>
          <a:xfrm>
            <a:off x="2148329" y="5220196"/>
            <a:ext cx="707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Proteggere l’ambiente per proteggere il nostro futuro!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05205" y="350729"/>
            <a:ext cx="621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Scienze e Tecnologia classe 4 C - D </a:t>
            </a:r>
          </a:p>
          <a:p>
            <a:r>
              <a:rPr lang="it-IT" dirty="0"/>
              <a:t>DOCENTE: GIOVANZANTI    PATRIZIA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276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9" y="826719"/>
            <a:ext cx="4640942" cy="563084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29" y="873227"/>
            <a:ext cx="4709883" cy="571774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605415" y="-1"/>
            <a:ext cx="7139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Scienze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8" y="820193"/>
            <a:ext cx="3650555" cy="491672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22313" y="1365337"/>
            <a:ext cx="66763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Scioglimento dei ghiacciai</a:t>
            </a:r>
          </a:p>
          <a:p>
            <a:pPr algn="just"/>
            <a:r>
              <a:rPr lang="it-IT" dirty="0"/>
              <a:t>Tra le principali conseguenze del cambiamento climatico, come è noto, vi è l’innalzamento del livello dei mari, che potrebbe determinare, oltre all’erosione di molte zone costiere e alla salinizzazione delle falde acquifere – con grosse ripercussioni, tra l’altro, su settori economici quali la pesca, l’agricoltura e il turismo –  anche l’inondazione e la possibile scomparsa di alcune porzioni di Pianeta che, a causa della loro bassa altitudine, finirebbero per essere completamente sommerse dalle acque.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671597" y="185223"/>
            <a:ext cx="5033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Tecnologia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5989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149" y="627345"/>
            <a:ext cx="7703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Attività</a:t>
            </a:r>
          </a:p>
          <a:p>
            <a:r>
              <a:rPr lang="it-IT" dirty="0"/>
              <a:t>Materiali:</a:t>
            </a:r>
          </a:p>
          <a:p>
            <a:r>
              <a:rPr lang="it-IT" dirty="0"/>
              <a:t>1 bicchiere o recipiente</a:t>
            </a:r>
          </a:p>
          <a:p>
            <a:r>
              <a:rPr lang="it-IT" dirty="0"/>
              <a:t>carta assorbente</a:t>
            </a:r>
          </a:p>
          <a:p>
            <a:r>
              <a:rPr lang="it-IT" dirty="0"/>
              <a:t>acqua</a:t>
            </a:r>
          </a:p>
          <a:p>
            <a:r>
              <a:rPr lang="it-IT" dirty="0"/>
              <a:t>1 cubetto di ghiaccio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Ponete un bicchiere al centro di un foglio di carta assorbente, mettete al suo interno un cubetto di ghiaccio e riempitelo d’acqua fino all’orlo: questo sarà il vostro Polo Nord.  Aspettate quindi che il cubetto si sciolga completamente.</a:t>
            </a:r>
          </a:p>
          <a:p>
            <a:endParaRPr lang="it-IT" dirty="0"/>
          </a:p>
          <a:p>
            <a:r>
              <a:rPr lang="it-IT" dirty="0"/>
              <a:t>L’acqua non è fuoriuscita dal bicchiere, ma il suo livello all’interno è addirittura lievemente diminuito. L’acqua che deriva dalla fusione del ghiaccio occupa meno spazio del cubetto e quindi, dopo che quest’ultimo si è sciolto, il livello non sale, ma anzi scende lievemente.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19" y="3306872"/>
            <a:ext cx="2682233" cy="328198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5127" y="1267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35" y="659170"/>
            <a:ext cx="4745328" cy="48410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55">
            <a:off x="972575" y="3917347"/>
            <a:ext cx="1207651" cy="12912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658">
            <a:off x="1061296" y="1384327"/>
            <a:ext cx="1551451" cy="14798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754">
            <a:off x="9008955" y="3937369"/>
            <a:ext cx="1288200" cy="16149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792">
            <a:off x="8576925" y="1606911"/>
            <a:ext cx="1601114" cy="176571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26650" y="5774499"/>
            <a:ext cx="760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martedì 27 ottobre studia queste </a:t>
            </a:r>
            <a:r>
              <a:rPr lang="it-IT" dirty="0" err="1"/>
              <a:t>slaid</a:t>
            </a:r>
            <a:r>
              <a:rPr lang="it-IT" dirty="0"/>
              <a:t>, le puoi trovare anche sul tuo sussidiario di scienze da pagina 2 a pagina 4. Buon lavoro 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5601" y="270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241</Words>
  <Application>Microsoft Office PowerPoint</Application>
  <PresentationFormat>Widescreen</PresentationFormat>
  <Paragraphs>18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Raffaella Castiello</cp:lastModifiedBy>
  <cp:revision>25</cp:revision>
  <dcterms:created xsi:type="dcterms:W3CDTF">2020-10-17T06:31:32Z</dcterms:created>
  <dcterms:modified xsi:type="dcterms:W3CDTF">2020-10-22T14:29:04Z</dcterms:modified>
</cp:coreProperties>
</file>