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89213" y="3866606"/>
            <a:ext cx="8915399" cy="910775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C000"/>
                </a:solidFill>
              </a:rPr>
              <a:t>Il testo narrativo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89213" y="4777381"/>
            <a:ext cx="8915399" cy="1336036"/>
          </a:xfrm>
        </p:spPr>
        <p:txBody>
          <a:bodyPr>
            <a:normAutofit lnSpcReduction="10000"/>
          </a:bodyPr>
          <a:lstStyle/>
          <a:p>
            <a:r>
              <a:rPr lang="it-IT" sz="2400" dirty="0"/>
              <a:t>                                           Italiano </a:t>
            </a:r>
          </a:p>
          <a:p>
            <a:pPr algn="r"/>
            <a:r>
              <a:rPr lang="it-IT" sz="2400" dirty="0" err="1">
                <a:solidFill>
                  <a:srgbClr val="FFC000"/>
                </a:solidFill>
              </a:rPr>
              <a:t>Ins</a:t>
            </a:r>
            <a:r>
              <a:rPr lang="it-IT" sz="2400" dirty="0">
                <a:solidFill>
                  <a:srgbClr val="FFC000"/>
                </a:solidFill>
              </a:rPr>
              <a:t>. Vincenza Mele </a:t>
            </a:r>
          </a:p>
          <a:p>
            <a:pPr algn="r"/>
            <a:r>
              <a:rPr lang="it-IT" sz="2400" dirty="0">
                <a:solidFill>
                  <a:schemeClr val="tx2"/>
                </a:solidFill>
              </a:rPr>
              <a:t>Classe 5 E plesso Siciliano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212" y="237581"/>
            <a:ext cx="8017827" cy="3824968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039" y="7598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2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81852" y="3622847"/>
            <a:ext cx="3670664" cy="120178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La mappa dei testi narrativi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26527" y="2114088"/>
            <a:ext cx="6985062" cy="448056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926" y="179731"/>
            <a:ext cx="9953898" cy="1851876"/>
          </a:xfrm>
          <a:prstGeom prst="rect">
            <a:avLst/>
          </a:prstGeom>
        </p:spPr>
      </p:pic>
      <p:pic>
        <p:nvPicPr>
          <p:cNvPr id="1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70423" y="21545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0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35083" y="339636"/>
            <a:ext cx="8151224" cy="940524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FFC000"/>
                </a:solidFill>
              </a:rPr>
              <a:t>Lavoriamo insieme:</a:t>
            </a:r>
            <a:r>
              <a:rPr lang="it-IT" sz="2800" b="1" dirty="0">
                <a:solidFill>
                  <a:schemeClr val="tx1"/>
                </a:solidFill>
              </a:rPr>
              <a:t> </a:t>
            </a:r>
            <a:r>
              <a:rPr lang="it-IT" sz="2800" dirty="0">
                <a:solidFill>
                  <a:schemeClr val="tx2"/>
                </a:solidFill>
              </a:rPr>
              <a:t>trasforma la mappa in un testo 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48148" y="1410790"/>
            <a:ext cx="8138159" cy="5238204"/>
          </a:xfrm>
          <a:prstGeom prst="rect">
            <a:avLst/>
          </a:prstGeom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4332" y="14107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6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l="4720" t="468" r="3768"/>
          <a:stretch/>
        </p:blipFill>
        <p:spPr>
          <a:xfrm>
            <a:off x="6087291" y="1280160"/>
            <a:ext cx="5956662" cy="555171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6" y="1280160"/>
            <a:ext cx="5377703" cy="557784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959429" y="339635"/>
            <a:ext cx="9261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C000"/>
                </a:solidFill>
              </a:rPr>
              <a:t>ASSEGNO:  </a:t>
            </a:r>
            <a:r>
              <a:rPr lang="it-IT" sz="2400" dirty="0">
                <a:solidFill>
                  <a:schemeClr val="tx2"/>
                </a:solidFill>
              </a:rPr>
              <a:t>Leggi fermandoti ad ogni lettera e immagina uno sviluppo diverso della vicenda. </a:t>
            </a: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58834" y="3396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it-IT" sz="6000" dirty="0">
                <a:solidFill>
                  <a:srgbClr val="FF0000"/>
                </a:solidFill>
              </a:rPr>
              <a:t>BUON LAVORO</a:t>
            </a:r>
          </a:p>
        </p:txBody>
      </p:sp>
      <p:pic>
        <p:nvPicPr>
          <p:cNvPr id="1026" name="Picture 2" descr="Risultato immagine per Immagine di un Bambino che legg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29" y="2129246"/>
            <a:ext cx="5355771" cy="419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3325" y="17123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</TotalTime>
  <Words>45</Words>
  <Application>Microsoft Office PowerPoint</Application>
  <PresentationFormat>Widescreen</PresentationFormat>
  <Paragraphs>8</Paragraphs>
  <Slides>5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Filo</vt:lpstr>
      <vt:lpstr>Il testo narrativo</vt:lpstr>
      <vt:lpstr>La mappa dei testi narrativi</vt:lpstr>
      <vt:lpstr>Lavoriamo insieme: trasforma la mappa in un testo </vt:lpstr>
      <vt:lpstr>Presentazione standard di PowerPoint</vt:lpstr>
      <vt:lpstr>BUON LAVORO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testo narrativo</dc:title>
  <dc:creator>Enza</dc:creator>
  <cp:lastModifiedBy>Raffaella Castiello</cp:lastModifiedBy>
  <cp:revision>15</cp:revision>
  <dcterms:created xsi:type="dcterms:W3CDTF">2020-10-28T18:08:39Z</dcterms:created>
  <dcterms:modified xsi:type="dcterms:W3CDTF">2020-10-29T20:21:23Z</dcterms:modified>
</cp:coreProperties>
</file>