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9" r:id="rId2"/>
    <p:sldId id="261" r:id="rId3"/>
    <p:sldId id="263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ro" initials="G" lastIdx="7" clrIdx="0">
    <p:extLst>
      <p:ext uri="{19B8F6BF-5375-455C-9EA6-DF929625EA0E}">
        <p15:presenceInfo xmlns:p15="http://schemas.microsoft.com/office/powerpoint/2012/main" userId="Genn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1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37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58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26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11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16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20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18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7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20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8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99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19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64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86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74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97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683360-BF1C-47FE-A451-9ECF2E750BE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CFD8-0834-428D-AB8C-BAEEBA28C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425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6EF69-65FF-44DE-8072-028FD6A3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6EA804-26CB-40B4-A90E-82F5BB38C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r="8423"/>
          <a:stretch/>
        </p:blipFill>
        <p:spPr>
          <a:xfrm rot="5400000">
            <a:off x="3005771" y="-2215583"/>
            <a:ext cx="5822651" cy="10827028"/>
          </a:xfr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3BE414FE-500E-446A-81DA-7A6893CA3F58}"/>
              </a:ext>
            </a:extLst>
          </p:cNvPr>
          <p:cNvSpPr/>
          <p:nvPr/>
        </p:nvSpPr>
        <p:spPr>
          <a:xfrm>
            <a:off x="1722783" y="874644"/>
            <a:ext cx="2213112" cy="204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</a:t>
            </a:r>
          </a:p>
          <a:p>
            <a:pPr algn="ctr"/>
            <a:r>
              <a:rPr lang="it-IT" dirty="0"/>
              <a:t>D e C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5453BB-7EE9-4868-9763-0B9CE7CCD28B}"/>
              </a:ext>
            </a:extLst>
          </p:cNvPr>
          <p:cNvSpPr/>
          <p:nvPr/>
        </p:nvSpPr>
        <p:spPr>
          <a:xfrm>
            <a:off x="2451652" y="4837044"/>
            <a:ext cx="1802296" cy="98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INS. </a:t>
            </a:r>
            <a:r>
              <a:rPr lang="it-IT" dirty="0" err="1"/>
              <a:t>Tafuro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53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C1DD7-4467-425E-B5CB-9BEC5515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E97B835-1DB3-4374-9EE9-E6A9A807A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10154"/>
          <a:stretch/>
        </p:blipFill>
        <p:spPr>
          <a:xfrm>
            <a:off x="291547" y="347869"/>
            <a:ext cx="7050157" cy="6162261"/>
          </a:xfrm>
        </p:spPr>
      </p:pic>
      <p:sp>
        <p:nvSpPr>
          <p:cNvPr id="9" name="Fumetto: ovale 8">
            <a:extLst>
              <a:ext uri="{FF2B5EF4-FFF2-40B4-BE49-F238E27FC236}">
                <a16:creationId xmlns:a16="http://schemas.microsoft.com/office/drawing/2014/main" id="{26066C07-F351-47D5-87B6-24F38B25F048}"/>
              </a:ext>
            </a:extLst>
          </p:cNvPr>
          <p:cNvSpPr/>
          <p:nvPr/>
        </p:nvSpPr>
        <p:spPr>
          <a:xfrm>
            <a:off x="7796730" y="1385673"/>
            <a:ext cx="3582649" cy="2081843"/>
          </a:xfrm>
          <a:prstGeom prst="wedgeEllipseCallout">
            <a:avLst>
              <a:gd name="adj1" fmla="val -39243"/>
              <a:gd name="adj2" fmla="val 85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3254" y="205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FA65E1-17E3-4A8F-83F9-C4EFD3BFD371}"/>
              </a:ext>
            </a:extLst>
          </p:cNvPr>
          <p:cNvSpPr txBox="1"/>
          <p:nvPr/>
        </p:nvSpPr>
        <p:spPr>
          <a:xfrm>
            <a:off x="7070033" y="3313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https://youtu.be/ABMTg1R9cUI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529F71-135B-456E-8976-08FC70412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4" y="584751"/>
            <a:ext cx="5774428" cy="5458239"/>
          </a:xfrm>
          <a:prstGeom prst="rect">
            <a:avLst/>
          </a:prstGeom>
        </p:spPr>
      </p:pic>
      <p:sp>
        <p:nvSpPr>
          <p:cNvPr id="6" name="Bolla: nuvola 5">
            <a:extLst>
              <a:ext uri="{FF2B5EF4-FFF2-40B4-BE49-F238E27FC236}">
                <a16:creationId xmlns:a16="http://schemas.microsoft.com/office/drawing/2014/main" id="{D78D3679-FA67-4AAE-9451-F3D8DFB8AC83}"/>
              </a:ext>
            </a:extLst>
          </p:cNvPr>
          <p:cNvSpPr/>
          <p:nvPr/>
        </p:nvSpPr>
        <p:spPr>
          <a:xfrm>
            <a:off x="9395790" y="993913"/>
            <a:ext cx="1736035" cy="1076474"/>
          </a:xfrm>
          <a:prstGeom prst="cloudCallout">
            <a:avLst>
              <a:gd name="adj1" fmla="val -135126"/>
              <a:gd name="adj2" fmla="val 116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F09F109-495F-4213-AB02-3BB5E07A4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3233" y="122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74EB2-2435-4EA5-874A-8F87D359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umetto: ovale 5">
            <a:extLst>
              <a:ext uri="{FF2B5EF4-FFF2-40B4-BE49-F238E27FC236}">
                <a16:creationId xmlns:a16="http://schemas.microsoft.com/office/drawing/2014/main" id="{9048B06F-3E8B-48BA-97A2-2F70289F32A2}"/>
              </a:ext>
            </a:extLst>
          </p:cNvPr>
          <p:cNvSpPr/>
          <p:nvPr/>
        </p:nvSpPr>
        <p:spPr>
          <a:xfrm>
            <a:off x="9356033" y="810663"/>
            <a:ext cx="2093845" cy="2160107"/>
          </a:xfrm>
          <a:prstGeom prst="wedgeEllipseCallout">
            <a:avLst>
              <a:gd name="adj1" fmla="val -79408"/>
              <a:gd name="adj2" fmla="val 301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66681979-27CD-4F52-BA5C-1AE3279A1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452718"/>
            <a:ext cx="8203095" cy="5795682"/>
          </a:xfr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0756" y="1548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2036E7-F441-4D0F-9DA9-CA2FEFB5439B}"/>
              </a:ext>
            </a:extLst>
          </p:cNvPr>
          <p:cNvSpPr txBox="1"/>
          <p:nvPr/>
        </p:nvSpPr>
        <p:spPr>
          <a:xfrm>
            <a:off x="742123" y="1361660"/>
            <a:ext cx="6228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nostro libro di testo TERRAMARE 5</a:t>
            </a:r>
            <a:endParaRPr lang="it-IT" b="1" dirty="0"/>
          </a:p>
          <a:p>
            <a:r>
              <a:rPr lang="it-IT" dirty="0"/>
              <a:t>Leggi e completa le pagine 2 e 3.</a:t>
            </a:r>
          </a:p>
          <a:p>
            <a:r>
              <a:rPr lang="it-IT" dirty="0"/>
              <a:t>Spero di vedervi presto ,di guardarvi negli occhi e di sorridere insieme a voi…..vi aspetto a scuola quanto prima.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A4E76C-0315-4F87-9AAB-6D926B35A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81" y="627017"/>
            <a:ext cx="3318014" cy="5029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DB0C58-21C5-427D-B10F-198850DF90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>
          <a:xfrm>
            <a:off x="830535" y="3017520"/>
            <a:ext cx="6140110" cy="325265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3481" y="752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49</Words>
  <Application>Microsoft Office PowerPoint</Application>
  <PresentationFormat>Widescreen</PresentationFormat>
  <Paragraphs>7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Utente Windows</cp:lastModifiedBy>
  <cp:revision>13</cp:revision>
  <dcterms:created xsi:type="dcterms:W3CDTF">2020-10-20T18:28:36Z</dcterms:created>
  <dcterms:modified xsi:type="dcterms:W3CDTF">2020-10-21T13:47:10Z</dcterms:modified>
</cp:coreProperties>
</file>