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faella Castiello" userId="8176883f8a7a6092" providerId="LiveId" clId="{7FC591E4-DC05-4D52-A30C-2F7D68EB4881}"/>
    <pc:docChg chg="modSld">
      <pc:chgData name="Raffaella Castiello" userId="8176883f8a7a6092" providerId="LiveId" clId="{7FC591E4-DC05-4D52-A30C-2F7D68EB4881}" dt="2020-10-27T20:47:14.085" v="41" actId="20577"/>
      <pc:docMkLst>
        <pc:docMk/>
      </pc:docMkLst>
      <pc:sldChg chg="modSp mod">
        <pc:chgData name="Raffaella Castiello" userId="8176883f8a7a6092" providerId="LiveId" clId="{7FC591E4-DC05-4D52-A30C-2F7D68EB4881}" dt="2020-10-27T20:47:14.085" v="41" actId="20577"/>
        <pc:sldMkLst>
          <pc:docMk/>
          <pc:sldMk cId="0" sldId="256"/>
        </pc:sldMkLst>
        <pc:spChg chg="mod">
          <ac:chgData name="Raffaella Castiello" userId="8176883f8a7a6092" providerId="LiveId" clId="{7FC591E4-DC05-4D52-A30C-2F7D68EB4881}" dt="2020-10-27T20:47:14.085" v="41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902E1A-90E0-47E7-B1D2-B67D455BEBC2}" type="datetimeFigureOut">
              <a:rPr lang="it-IT" smtClean="0"/>
              <a:t>27/10/2020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B034B5-C2DE-4BEA-BA1C-75D0B5A0E62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28794" y="714357"/>
            <a:ext cx="6529406" cy="2886094"/>
          </a:xfrm>
        </p:spPr>
        <p:txBody>
          <a:bodyPr>
            <a:normAutofit/>
          </a:bodyPr>
          <a:lstStyle/>
          <a:p>
            <a:r>
              <a:rPr lang="it-IT" dirty="0"/>
              <a:t>IC3 PONTE SICILANO POMIG. POMIGLIANO </a:t>
            </a:r>
            <a:r>
              <a:rPr lang="it-IT" dirty="0" err="1"/>
              <a:t>D’ARCO</a:t>
            </a:r>
            <a:r>
              <a:rPr lang="it-IT" dirty="0"/>
              <a:t> </a:t>
            </a:r>
            <a:br>
              <a:rPr lang="it-IT"/>
            </a:br>
            <a:r>
              <a:rPr lang="it-IT"/>
              <a:t>PLESSO </a:t>
            </a:r>
            <a:r>
              <a:rPr lang="it-IT" dirty="0"/>
              <a:t>SICILIANO</a:t>
            </a:r>
            <a:br>
              <a:rPr lang="it-IT" dirty="0"/>
            </a:br>
            <a:r>
              <a:rPr lang="it-IT" dirty="0"/>
              <a:t>GEOGRAFIA V 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L’UOMO E IL MONDO </a:t>
            </a:r>
          </a:p>
          <a:p>
            <a:r>
              <a:rPr lang="it-IT" dirty="0"/>
              <a:t>DOCENTE: DE LUCA ANNUNZIATA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L’UOMO E IL MONDO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Nel mondo la popolazione non è distribuita in modo uniforme perché alcuni territori hanno molti abitanti, altri pochi, e ciò dipende soprattutto dal </a:t>
            </a:r>
            <a:r>
              <a:rPr lang="it-IT" u="sng" dirty="0"/>
              <a:t>clima</a:t>
            </a:r>
            <a:r>
              <a:rPr lang="it-IT" dirty="0"/>
              <a:t> e anche dalla </a:t>
            </a:r>
            <a:r>
              <a:rPr lang="it-IT" u="sng" dirty="0"/>
              <a:t>morfologia</a:t>
            </a:r>
            <a:r>
              <a:rPr lang="it-IT" dirty="0"/>
              <a:t> del territorio, ciò vuol dire che la popolazione si concentra soprattutto nelle pianure e le coste.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chemeClr val="tx1"/>
                </a:solidFill>
              </a:rPr>
              <a:t>Esistono</a:t>
            </a:r>
            <a:r>
              <a:rPr lang="it-IT" dirty="0">
                <a:solidFill>
                  <a:schemeClr val="tx1"/>
                </a:solidFill>
              </a:rPr>
              <a:t> Stati ricchi e Stati poveri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57200" y="1714488"/>
            <a:ext cx="3657600" cy="4533912"/>
          </a:xfrm>
        </p:spPr>
        <p:txBody>
          <a:bodyPr/>
          <a:lstStyle/>
          <a:p>
            <a:pPr>
              <a:buNone/>
            </a:pPr>
            <a:r>
              <a:rPr lang="it-IT" dirty="0"/>
              <a:t>Gli Stati ricchi sono molto sviluppate le industrie e le tecnologie</a:t>
            </a:r>
          </a:p>
          <a:p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4371975" y="1714488"/>
            <a:ext cx="3657600" cy="4533912"/>
          </a:xfrm>
        </p:spPr>
        <p:txBody>
          <a:bodyPr/>
          <a:lstStyle/>
          <a:p>
            <a:pPr>
              <a:buNone/>
            </a:pPr>
            <a:r>
              <a:rPr lang="it-IT" dirty="0"/>
              <a:t>Negli Stati poveri regna l’analfabetismo e l’arretratezza</a:t>
            </a:r>
          </a:p>
          <a:p>
            <a:endParaRPr lang="it-IT" dirty="0"/>
          </a:p>
        </p:txBody>
      </p:sp>
      <p:pic>
        <p:nvPicPr>
          <p:cNvPr id="9" name="Picture 2" descr="C:\Documents and Settings\Renat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86124"/>
            <a:ext cx="3500462" cy="2786082"/>
          </a:xfrm>
          <a:prstGeom prst="rect">
            <a:avLst/>
          </a:prstGeom>
          <a:noFill/>
        </p:spPr>
      </p:pic>
      <p:pic>
        <p:nvPicPr>
          <p:cNvPr id="10" name="Picture 3" descr="C:\Documents and Settings\Renat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43248"/>
            <a:ext cx="335758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Negli ultimi settant’anni la popolazione della terra è triplicata ed è anche aumentata la produzione industriale e il consumo di petrolio però ciò ha provocato gravi conseguenze sull’ambiente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La fame nel mondo esiste perché le persone più povere non riescono ad acquistare gli alimenti o ad avere la terra per coltivarli. Inoltre negli Stati più ricchi c’è lo speco di cibo che finisce nella spazzatura mentre molte altre persone soffrono la fame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172</Words>
  <Application>Microsoft Office PowerPoint</Application>
  <PresentationFormat>Presentazione su schermo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Loggia</vt:lpstr>
      <vt:lpstr>IC3 PONTE SICILANO POMIG. POMIGLIANO D’ARCO  PLESSO SICILIANO GEOGRAFIA V E</vt:lpstr>
      <vt:lpstr>L’UOMO E IL MONDO</vt:lpstr>
      <vt:lpstr>Esistono Stati ricchi e Stati poveri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SECONDO CIRCOLO DIDATTICO DI POMIGLIANO D’ARCO  PRLESSO SICILIANO GEOGRAFIA V E</dc:title>
  <dc:creator>Renata</dc:creator>
  <cp:lastModifiedBy>Raffaella Castiello</cp:lastModifiedBy>
  <cp:revision>1</cp:revision>
  <dcterms:created xsi:type="dcterms:W3CDTF">2020-10-27T20:23:27Z</dcterms:created>
  <dcterms:modified xsi:type="dcterms:W3CDTF">2020-10-27T20:47:16Z</dcterms:modified>
</cp:coreProperties>
</file>