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114" y="72"/>
      </p:cViewPr>
      <p:guideLst>
        <p:guide orient="horz" pos="15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ADA74415-01C7-4985-8684-B812D8018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E76F0EA8-3C79-4125-A5EA-5DCCDFB289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044D-8D3D-48D9-B786-1BDC5BE1EF0F}" type="datetime1">
              <a:rPr lang="it-IT" smtClean="0"/>
              <a:t>20/10/2020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41E2873-7F2C-4B5B-997C-8C990B52D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5B2510D-63B1-42DF-9B97-ECB5FE201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2EF16-FBBD-4612-942C-8D3D5E06A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3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AEE539-9552-46DD-8188-0664F0D48EA7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51351B-2C5D-457B-ABE5-B64DBC7BD41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/>
              <a:t>È possibile apportare modifiche per riflettere le regole specifiche dell'istituto di istruzione.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51351B-2C5D-457B-ABE5-B64DBC7BD41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51351B-2C5D-457B-ABE5-B64DBC7BD41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19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51351B-2C5D-457B-ABE5-B64DBC7BD41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14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F4A1D9-D98D-4ACD-991F-BA4B787FE51D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44CAE-47C1-4C6F-98D2-13D1CCBF7255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86DFA740-5D3C-4811-9B7C-B68295DB6329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5FE41-48BC-412F-8649-428DFDEDC681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61BB0C5-12FF-4883-98D0-C118482A4D1E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0589B-C2FA-4A82-9247-1A87413372D1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 rtl="0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086D3-57D2-4A86-853F-A93A1D7A2347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EDEA2-B493-4FED-A429-CD1977CD0927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B517C9-221F-4167-BCDB-F4C965871010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 rtl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10116C-3BC7-4293-A7FC-9AF3E85AAFEB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 rtl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C89227-5D64-4924-89D7-800F452FE195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EE3FDD8C-8DA1-4D76-8DD8-50C0298368A0}" type="datetime1">
              <a:rPr lang="it-IT" noProof="0" smtClean="0"/>
              <a:t>20/10/2020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0079CAC6-A72B-4EF8-B465-34FA47827E7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9D5E9E7-F049-4409-BEB3-DBAA80E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943" y="5002365"/>
            <a:ext cx="7916903" cy="1323439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it-IT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Classi Prime    Gruppo  </a:t>
            </a:r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A B C- Plesso Rodari</a:t>
            </a:r>
          </a:p>
          <a:p>
            <a:pPr rtl="0"/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Ambito linguistico </a:t>
            </a:r>
          </a:p>
          <a:p>
            <a:pPr rtl="0"/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Attività inclusiva </a:t>
            </a:r>
          </a:p>
          <a:p>
            <a:pPr rtl="0"/>
            <a:r>
              <a:rPr lang="it-IT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Ins</a:t>
            </a:r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. Tedesco </a:t>
            </a:r>
            <a:r>
              <a:rPr lang="it-IT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Ernestina - </a:t>
            </a:r>
            <a:r>
              <a:rPr lang="it-IT" sz="1900" dirty="0" err="1">
                <a:latin typeface="Segoe UI" panose="020B0502040204020203" pitchFamily="34" charset="0"/>
                <a:cs typeface="Segoe UI" panose="020B0502040204020203" pitchFamily="34" charset="0"/>
              </a:rPr>
              <a:t>Spisso</a:t>
            </a:r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Filomena - D’Avanzo Tiziana - </a:t>
            </a:r>
            <a:r>
              <a:rPr lang="it-IT" sz="1900" dirty="0">
                <a:latin typeface="Segoe UI" panose="020B0502040204020203" pitchFamily="34" charset="0"/>
                <a:cs typeface="Segoe UI" panose="020B0502040204020203" pitchFamily="34" charset="0"/>
              </a:rPr>
              <a:t>Napolitano Filomena</a:t>
            </a:r>
          </a:p>
          <a:p>
            <a:pPr rtl="0"/>
            <a:endParaRPr lang="it-IT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it-IT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endParaRPr lang="it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4146348" y="2315364"/>
            <a:ext cx="4012317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it-IT" sz="80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Le</a:t>
            </a:r>
            <a:r>
              <a:rPr lang="it" sz="800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vocali</a:t>
            </a:r>
            <a:endParaRPr lang="it" sz="8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5C2893C-75C3-4793-9235-CA60A036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129" y="3121125"/>
            <a:ext cx="755970" cy="6157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3" y="3121125"/>
            <a:ext cx="7556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3ACE0A3-127A-4EB7-89A1-7006BBAF6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1" t="13221" b="35126"/>
          <a:stretch/>
        </p:blipFill>
        <p:spPr>
          <a:xfrm>
            <a:off x="1778000" y="1609728"/>
            <a:ext cx="7281333" cy="363854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FC65D64-4FE4-440F-A71D-BE63F9D21A26}"/>
              </a:ext>
            </a:extLst>
          </p:cNvPr>
          <p:cNvSpPr txBox="1"/>
          <p:nvPr/>
        </p:nvSpPr>
        <p:spPr>
          <a:xfrm>
            <a:off x="8098971" y="6122537"/>
            <a:ext cx="24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«Letture» pagina 11</a:t>
            </a:r>
          </a:p>
        </p:txBody>
      </p:sp>
      <p:pic>
        <p:nvPicPr>
          <p:cNvPr id="14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E96DEFD1-1185-4F02-88E5-3229AB904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9371" y="36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1922285" y="2038355"/>
            <a:ext cx="8283930" cy="16312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rtl="0"/>
            <a:endParaRPr lang="it" sz="10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FD788FB9-D796-4942-A4A3-4028ED1E03D0}"/>
              </a:ext>
            </a:extLst>
          </p:cNvPr>
          <p:cNvSpPr txBox="1"/>
          <p:nvPr/>
        </p:nvSpPr>
        <p:spPr>
          <a:xfrm>
            <a:off x="805542" y="1687347"/>
            <a:ext cx="706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Compito : Completa le attività di  pagina </a:t>
            </a:r>
            <a:r>
              <a:rPr lang="it-IT" dirty="0" smtClean="0"/>
              <a:t> 11 </a:t>
            </a:r>
            <a:r>
              <a:rPr lang="it-IT" dirty="0"/>
              <a:t>del </a:t>
            </a:r>
            <a:r>
              <a:rPr lang="it-IT" dirty="0" smtClean="0"/>
              <a:t>Libro </a:t>
            </a:r>
            <a:r>
              <a:rPr lang="it-IT" dirty="0"/>
              <a:t>delle letture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="" xmlns:a16="http://schemas.microsoft.com/office/drawing/2014/main" id="{5423390D-77EB-497A-B3A7-737681B29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3" y="297335"/>
            <a:ext cx="609600" cy="609600"/>
          </a:xfrm>
          <a:prstGeom prst="rect">
            <a:avLst/>
          </a:prstGeom>
        </p:spPr>
      </p:pic>
      <p:sp>
        <p:nvSpPr>
          <p:cNvPr id="9" name="Smile 8">
            <a:extLst>
              <a:ext uri="{FF2B5EF4-FFF2-40B4-BE49-F238E27FC236}">
                <a16:creationId xmlns="" xmlns:a16="http://schemas.microsoft.com/office/drawing/2014/main" id="{94EB6008-609B-40F1-8D58-7EBC55DE2EBA}"/>
              </a:ext>
            </a:extLst>
          </p:cNvPr>
          <p:cNvSpPr/>
          <p:nvPr/>
        </p:nvSpPr>
        <p:spPr>
          <a:xfrm>
            <a:off x="7467600" y="2853963"/>
            <a:ext cx="1407886" cy="134302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 righe/colonne alternate evidenziate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478332_TF11977135" id="{EB88947F-1128-4B93-8B82-AC4E3D3A97DA}" vid="{48B20C70-BFB0-4BFC-B3F1-92F1ADB5A8B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delle regole del parco giochi</Template>
  <TotalTime>76</TotalTime>
  <Words>60</Words>
  <Application>Microsoft Office PowerPoint</Application>
  <PresentationFormat>Personalizzato</PresentationFormat>
  <Paragraphs>12</Paragraphs>
  <Slides>3</Slides>
  <Notes>3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A righe/colonne alternate evidenziate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Enzo</cp:lastModifiedBy>
  <cp:revision>11</cp:revision>
  <dcterms:created xsi:type="dcterms:W3CDTF">2020-10-20T15:56:40Z</dcterms:created>
  <dcterms:modified xsi:type="dcterms:W3CDTF">2020-10-20T18:16:31Z</dcterms:modified>
</cp:coreProperties>
</file>