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CD6FF8-C08C-46AA-A02D-E178DFF9FF68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24BB2-A027-428B-BE83-8BDB88A08C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795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4192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7699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4665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07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1337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7183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3423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2791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4565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985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1575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383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SGT1mvdfLe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5373216"/>
            <a:ext cx="9144000" cy="1730673"/>
          </a:xfrm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0033CC"/>
                </a:solidFill>
              </a:rPr>
              <a:t>OGNI GIORNO LA NATURA DIPINGE PER NOI IMMAGINI DI INFINITA BELLEZZA</a:t>
            </a:r>
            <a:endParaRPr lang="it-IT" sz="3600" b="1" dirty="0">
              <a:solidFill>
                <a:srgbClr val="0033CC"/>
              </a:solidFill>
            </a:endParaRPr>
          </a:p>
        </p:txBody>
      </p:sp>
      <p:pic>
        <p:nvPicPr>
          <p:cNvPr id="4" name="Immagine 3" descr="LA BELLEZZA DELLA NATURA. - Risolvi i Giochi Puzzle Gratis presso Puzzle  Factory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684" y="1030088"/>
            <a:ext cx="5688632" cy="470316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sellaDiTesto 4"/>
          <p:cNvSpPr txBox="1"/>
          <p:nvPr/>
        </p:nvSpPr>
        <p:spPr>
          <a:xfrm>
            <a:off x="0" y="260648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0033CC"/>
                </a:solidFill>
              </a:rPr>
              <a:t>QUANTE COSE BELLE INTORNO A ME</a:t>
            </a:r>
            <a:endParaRPr lang="it-IT" sz="4400" b="1" dirty="0">
              <a:solidFill>
                <a:srgbClr val="0033CC"/>
              </a:solidFill>
            </a:endParaRPr>
          </a:p>
        </p:txBody>
      </p:sp>
      <p:pic>
        <p:nvPicPr>
          <p:cNvPr id="3" name="Segnale acust. registr.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39552" y="367145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09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384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5699" y="116632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0033CC"/>
                </a:solidFill>
              </a:rPr>
              <a:t>VIAGGIA TRA LE MERAVIGLIE DELLA NATURA CON QUESTO VIDEO E….</a:t>
            </a:r>
            <a:endParaRPr lang="it-IT" b="1" dirty="0">
              <a:solidFill>
                <a:srgbClr val="0033CC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1032" y="1556792"/>
            <a:ext cx="8712968" cy="792087"/>
          </a:xfrm>
        </p:spPr>
        <p:txBody>
          <a:bodyPr/>
          <a:lstStyle/>
          <a:p>
            <a:pPr marL="0" indent="0">
              <a:buNone/>
            </a:pPr>
            <a:r>
              <a:rPr lang="it-IT" dirty="0">
                <a:hlinkClick r:id="rId2"/>
              </a:rPr>
              <a:t>https://</a:t>
            </a:r>
            <a:r>
              <a:rPr lang="it-IT" dirty="0" smtClean="0">
                <a:hlinkClick r:id="rId2"/>
              </a:rPr>
              <a:t>www.youtube.com/watch?v=SGT1mvdfLeU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899592" y="5589240"/>
            <a:ext cx="73448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rgbClr val="0033CC"/>
                </a:solidFill>
              </a:rPr>
              <a:t>DISEGNA SUL QUADERNO LE IMMAGINI CHE TI SONO PIACIUTE DI PIU’</a:t>
            </a:r>
            <a:endParaRPr lang="it-IT" sz="3200" dirty="0"/>
          </a:p>
        </p:txBody>
      </p:sp>
      <p:pic>
        <p:nvPicPr>
          <p:cNvPr id="7" name="Immagine 6" descr="50 incredibili fatti sul pianeta Terra | Pianeti, Pianeta terra, Spazio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276872"/>
            <a:ext cx="4392488" cy="33123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52300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Adiacent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988</TotalTime>
  <Words>43</Words>
  <Application>Microsoft Office PowerPoint</Application>
  <PresentationFormat>Presentazione su schermo (4:3)</PresentationFormat>
  <Paragraphs>5</Paragraphs>
  <Slides>2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OGNI GIORNO LA NATURA DIPINGE PER NOI IMMAGINI DI INFINITA BELLEZZA</vt:lpstr>
      <vt:lpstr>VIAGGIA TRA LE MERAVIGLIE DELLA NATURA CON QUESTO VIDEO E….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NATURA DIPINGE PER NOI IMMAGINI DI INFINITA BELLEZZA</dc:title>
  <dc:creator>Veronica</dc:creator>
  <cp:lastModifiedBy>Veronica</cp:lastModifiedBy>
  <cp:revision>11</cp:revision>
  <dcterms:created xsi:type="dcterms:W3CDTF">2020-10-16T10:58:46Z</dcterms:created>
  <dcterms:modified xsi:type="dcterms:W3CDTF">2020-10-20T06:14:46Z</dcterms:modified>
</cp:coreProperties>
</file>