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170A"/>
    <a:srgbClr val="FF0066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56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60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0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6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14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4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55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95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03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93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35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AC14-B957-4133-806C-94EF4D443B1A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1C71-3FDF-4D5B-873A-B558B276A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45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Lavoriamo insieme !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Classe 3^ A Capoluogo</a:t>
            </a:r>
          </a:p>
          <a:p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Cennamo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-Di Palma</a:t>
            </a:r>
          </a:p>
        </p:txBody>
      </p:sp>
    </p:spTree>
    <p:extLst>
      <p:ext uri="{BB962C8B-B14F-4D97-AF65-F5344CB8AC3E}">
        <p14:creationId xmlns:p14="http://schemas.microsoft.com/office/powerpoint/2010/main" val="414620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 CHE COSA SI OCCUPA LA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  GLI STUDIOSI DEL PASSATO</a:t>
            </a:r>
          </a:p>
          <a:p>
            <a:r>
              <a:rPr lang="it-IT" dirty="0"/>
              <a:t>LA CRONOLOGIA</a:t>
            </a:r>
          </a:p>
          <a:p>
            <a:r>
              <a:rPr lang="it-IT" dirty="0"/>
              <a:t>LE FONTI </a:t>
            </a:r>
          </a:p>
          <a:p>
            <a:r>
              <a:rPr lang="it-IT" dirty="0"/>
              <a:t>I FOSSILI</a:t>
            </a:r>
          </a:p>
          <a:p>
            <a:pPr marL="0" indent="0">
              <a:buNone/>
            </a:pPr>
            <a:r>
              <a:rPr lang="it-IT" dirty="0"/>
              <a:t>La parola STORIA deriva dal greco e significa «ricerca , indagine». </a:t>
            </a:r>
          </a:p>
          <a:p>
            <a:pPr marL="0" indent="0">
              <a:buNone/>
            </a:pPr>
            <a:r>
              <a:rPr lang="it-IT" dirty="0"/>
              <a:t>CHE COSA E’ LA STORIA?</a:t>
            </a:r>
          </a:p>
          <a:p>
            <a:pPr marL="0" indent="0">
              <a:buNone/>
            </a:pPr>
            <a:r>
              <a:rPr lang="it-IT" dirty="0"/>
              <a:t>E’ la scienza che studia e ricostruisce gli avvenimenti del passato attraverso le FONTI.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934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Ricordiamo un po’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</a:t>
            </a:r>
          </a:p>
          <a:p>
            <a:pPr marL="0" indent="0">
              <a:buNone/>
            </a:pP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2388"/>
            <a:ext cx="6524625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54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adesso , insieme , matematica!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464137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Ricordiamo l’ abaco . </a:t>
            </a:r>
          </a:p>
          <a:p>
            <a:pPr marL="0" indent="0">
              <a:buNone/>
            </a:pPr>
            <a:r>
              <a:rPr lang="it-IT" dirty="0"/>
              <a:t>Ci siamo divertiti a disegnarlo ! </a:t>
            </a:r>
          </a:p>
          <a:p>
            <a:pPr marL="0" indent="0">
              <a:buNone/>
            </a:pPr>
            <a:r>
              <a:rPr lang="it-IT" dirty="0"/>
              <a:t>E ora tocca a voi.</a:t>
            </a:r>
          </a:p>
          <a:p>
            <a:pPr marL="0" indent="0">
              <a:buNone/>
            </a:pPr>
            <a:r>
              <a:rPr lang="it-IT" dirty="0"/>
              <a:t>Rappresentiamo sull’ abaco i seguenti numeri :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236 - 308 - 400 - 527 </a:t>
            </a:r>
          </a:p>
        </p:txBody>
      </p:sp>
    </p:spTree>
    <p:extLst>
      <p:ext uri="{BB962C8B-B14F-4D97-AF65-F5344CB8AC3E}">
        <p14:creationId xmlns:p14="http://schemas.microsoft.com/office/powerpoint/2010/main" val="159510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114172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620" y="5114172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83" y="5085184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492" y="3426618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32750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6617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492" y="2060848"/>
            <a:ext cx="12493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2987824" y="2060848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83568" y="2085305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Colora nello stesso modo le quantità che hanno lo stesso valore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5da                 2h                     200u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140u               20da                3h 6u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50u                  306u                1h 4da          </a:t>
            </a:r>
          </a:p>
          <a:p>
            <a:pPr marL="0" indent="0">
              <a:buNone/>
            </a:pPr>
            <a:r>
              <a:rPr lang="it-IT" dirty="0"/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6381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134</Words>
  <Application>Microsoft Office PowerPoint</Application>
  <PresentationFormat>Presentazione su schermo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Lavoriamo insieme ! </vt:lpstr>
      <vt:lpstr>DI CHE COSA SI OCCUPA LA STORIA</vt:lpstr>
      <vt:lpstr>Ricordiamo un po’</vt:lpstr>
      <vt:lpstr>E adesso , insieme , matematica!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carolinacennamo</dc:creator>
  <cp:lastModifiedBy>Raffaella Castiello</cp:lastModifiedBy>
  <cp:revision>8</cp:revision>
  <dcterms:created xsi:type="dcterms:W3CDTF">2020-10-28T16:06:46Z</dcterms:created>
  <dcterms:modified xsi:type="dcterms:W3CDTF">2020-10-29T20:24:54Z</dcterms:modified>
</cp:coreProperties>
</file>