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005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60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6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19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2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45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3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5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49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32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4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BC92C-6901-4F42-B9E0-14FD424DAE6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9710-DB4F-49CF-8C04-7355AD5BC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7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2443" y="193076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it-IT" sz="4400" dirty="0"/>
              <a:t>Papa Francesco </a:t>
            </a:r>
          </a:p>
          <a:p>
            <a:r>
              <a:rPr lang="it-IT" sz="3200" dirty="0"/>
              <a:t>Ritrovare lo stupore per il creato , da  custodire secondo il progetto di  Dio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730172" y="580572"/>
            <a:ext cx="2917372" cy="6821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67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916666"/>
            <a:ext cx="10515600" cy="1325563"/>
          </a:xfrm>
        </p:spPr>
        <p:txBody>
          <a:bodyPr/>
          <a:lstStyle/>
          <a:p>
            <a:r>
              <a:rPr lang="it-IT" dirty="0"/>
              <a:t>LA TERRA è NELLE NOSTRE MANI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3162980"/>
            <a:ext cx="10515600" cy="3571649"/>
          </a:xfrm>
        </p:spPr>
        <p:txBody>
          <a:bodyPr>
            <a:normAutofit/>
          </a:bodyPr>
          <a:lstStyle/>
          <a:p>
            <a:r>
              <a:rPr lang="it-IT" dirty="0"/>
              <a:t>Papa Francesco  nella Enciclica «LAUDATO SI» si rivolge</a:t>
            </a:r>
          </a:p>
          <a:p>
            <a:pPr marL="0" indent="0">
              <a:buNone/>
            </a:pPr>
            <a:r>
              <a:rPr lang="it-IT" dirty="0"/>
              <a:t> ad ogni persona che abita questo pianeta . </a:t>
            </a:r>
          </a:p>
          <a:p>
            <a:pPr marL="0" indent="0">
              <a:buNone/>
            </a:pPr>
            <a:r>
              <a:rPr lang="it-IT" dirty="0"/>
              <a:t>Le sue parole lanciano un grido di allarme per la ferita della TERRA ,ma sono al tempo stesso una forte dichiarazione di AMORE nei confronti </a:t>
            </a:r>
          </a:p>
          <a:p>
            <a:pPr marL="0" indent="0">
              <a:buNone/>
            </a:pPr>
            <a:r>
              <a:rPr lang="it-IT" dirty="0"/>
              <a:t>delle meraviglie del CREATO.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>
                <a:solidFill>
                  <a:srgbClr val="005776"/>
                </a:solidFill>
              </a:rPr>
              <a:t>https://www.youtube.com/watch?v=1tYdOIqvpqg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77" y="207848"/>
            <a:ext cx="3333750" cy="274320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6023" y="1944152"/>
            <a:ext cx="596153" cy="5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53" y="1911310"/>
            <a:ext cx="11974151" cy="4655709"/>
          </a:xfrm>
        </p:spPr>
        <p:txBody>
          <a:bodyPr/>
          <a:lstStyle/>
          <a:p>
            <a:r>
              <a:rPr lang="it-IT" dirty="0"/>
              <a:t>Dobbiamo proteggere la nostra ‘’ casa comune’’</a:t>
            </a:r>
          </a:p>
          <a:p>
            <a:r>
              <a:rPr lang="it-IT" dirty="0"/>
              <a:t>Non dobbiamo essere indifferenti.</a:t>
            </a:r>
          </a:p>
          <a:p>
            <a:r>
              <a:rPr lang="it-IT" dirty="0"/>
              <a:t>Abbiamo bisogno di solidarietà universale.</a:t>
            </a:r>
          </a:p>
          <a:p>
            <a:endParaRPr lang="it-IT" dirty="0"/>
          </a:p>
          <a:p>
            <a:r>
              <a:rPr lang="it-IT" dirty="0"/>
              <a:t>TUTTI POSSIAMO COLLABORARE COME STRUMENTI DI DIO PER LA CURA DELLA CREAZIONE,OGNUNO CON LA PROPRIA CULTURA ED ESPERIENZA  CON LE  PROPRIE INIZIATIVE E CAPACITA’.</a:t>
            </a:r>
          </a:p>
        </p:txBody>
      </p:sp>
      <p:pic>
        <p:nvPicPr>
          <p:cNvPr id="1030" name="Picture 6" descr="Il mondo visto con gli occhi dei bambini: in mostra i disegni dei piccoli  per Papa France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92" y="551543"/>
            <a:ext cx="4083351" cy="30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7371" y="55154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Qual è l’appello di Papa Francesco?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554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 Francesco… LAUDATO 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San Francesco è il santo Patrono di tutti quelli che studiano e lavorano </a:t>
            </a:r>
          </a:p>
          <a:p>
            <a:pPr marL="0" indent="0">
              <a:buNone/>
            </a:pPr>
            <a:r>
              <a:rPr lang="it-IT" dirty="0"/>
              <a:t>nel campo dell’ecologia.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L’ecologia è il futuro del nostro mondo.</a:t>
            </a:r>
          </a:p>
          <a:p>
            <a:r>
              <a:rPr lang="it-IT" dirty="0"/>
              <a:t>San Francesco manifestò un’attenzione particolare verso la CREAZIONE di DIO e verso i più poveri e abbandonati. </a:t>
            </a:r>
          </a:p>
          <a:p>
            <a:pPr marL="0" indent="0">
              <a:buNone/>
            </a:pPr>
            <a:r>
              <a:rPr lang="it-IT" dirty="0"/>
              <a:t>Ogni volta che Francesco guardava il SOLE, la LUNA, gli ANIMALI, la sua reazione era CANTARE. Egli entrava in comunicazione con il CREATO.</a:t>
            </a:r>
          </a:p>
          <a:p>
            <a:pPr marL="0" indent="0">
              <a:buNone/>
            </a:pPr>
            <a:r>
              <a:rPr lang="it-IT" dirty="0"/>
              <a:t>Per questo si sentiva chiamato a prendersi cura del CREATO, di tutto ciò che esiste … Per questo  FRATELLO e SORELLA.  San Francesco ci propone di riconoscere la natura come uno splendido LIBRO nel quale Dio ci parla.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68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99" y="0"/>
            <a:ext cx="9376081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407343" y="1878762"/>
            <a:ext cx="37846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IL CANTICO DELLE CREATURE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0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/>
          <p:cNvSpPr/>
          <p:nvPr/>
        </p:nvSpPr>
        <p:spPr>
          <a:xfrm>
            <a:off x="2162630" y="5055100"/>
            <a:ext cx="3590866" cy="18029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8898238" y="2764719"/>
            <a:ext cx="3058288" cy="24208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4272989" y="2764718"/>
            <a:ext cx="4232382" cy="205413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0689" y="3164728"/>
            <a:ext cx="2987165" cy="1347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8729079" y="331757"/>
            <a:ext cx="3436810" cy="243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549251" y="294667"/>
            <a:ext cx="3563948" cy="2191657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80689" y="269658"/>
            <a:ext cx="3652682" cy="245291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25714" y="711200"/>
            <a:ext cx="3207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b="1" dirty="0"/>
              <a:t>Lodato tu sia mio Signore,</a:t>
            </a:r>
            <a:br>
              <a:rPr lang="it-IT" b="1" dirty="0"/>
            </a:br>
            <a:r>
              <a:rPr lang="it-IT" b="1" dirty="0"/>
              <a:t>con tutte le tue creature</a:t>
            </a:r>
            <a:br>
              <a:rPr lang="it-IT" b="1" dirty="0"/>
            </a:br>
            <a:r>
              <a:rPr lang="it-IT" b="1" dirty="0"/>
              <a:t>specialmente fratello Sole</a:t>
            </a:r>
            <a:br>
              <a:rPr lang="it-IT" b="1" dirty="0"/>
            </a:br>
            <a:r>
              <a:rPr lang="it-IT" b="1" dirty="0"/>
              <a:t>che dà luce al giorno</a:t>
            </a:r>
            <a:br>
              <a:rPr lang="it-IT" b="1" dirty="0"/>
            </a:br>
            <a:r>
              <a:rPr lang="it-IT" b="1" dirty="0"/>
              <a:t>ed è bello e raggiante.</a:t>
            </a:r>
            <a:endParaRPr lang="it-IT" dirty="0"/>
          </a:p>
          <a:p>
            <a:pPr fontAlgn="base"/>
            <a:r>
              <a:rPr lang="it-IT" dirty="0"/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77007" y="667657"/>
            <a:ext cx="2739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Lodato tu sia mio Signore,</a:t>
            </a:r>
            <a:br>
              <a:rPr lang="it-IT" b="1" dirty="0"/>
            </a:br>
            <a:r>
              <a:rPr lang="it-IT" b="1" dirty="0"/>
              <a:t>per sorella Luna e le Stelle,</a:t>
            </a:r>
            <a:br>
              <a:rPr lang="it-IT" b="1" dirty="0"/>
            </a:br>
            <a:r>
              <a:rPr lang="it-IT" b="1" dirty="0"/>
              <a:t>in cielo son chiare,</a:t>
            </a:r>
            <a:br>
              <a:rPr lang="it-IT" b="1" dirty="0"/>
            </a:br>
            <a:r>
              <a:rPr lang="it-IT" b="1" dirty="0"/>
              <a:t>preziose e belle.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254080" y="667657"/>
            <a:ext cx="29379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Lodato tu sia mio Signore,</a:t>
            </a:r>
            <a:br>
              <a:rPr lang="it-IT" b="1" dirty="0"/>
            </a:br>
            <a:r>
              <a:rPr lang="it-IT" b="1" dirty="0"/>
              <a:t>per fratello Vento e per l’Aria</a:t>
            </a:r>
            <a:br>
              <a:rPr lang="it-IT" b="1" dirty="0"/>
            </a:br>
            <a:r>
              <a:rPr lang="it-IT" b="1" dirty="0"/>
              <a:t>per Nuvolo e Sereno ed</a:t>
            </a:r>
            <a:br>
              <a:rPr lang="it-IT" b="1" dirty="0"/>
            </a:br>
            <a:r>
              <a:rPr lang="it-IT" b="1" dirty="0"/>
              <a:t>ogni tempo,</a:t>
            </a:r>
            <a:br>
              <a:rPr lang="it-IT" b="1" dirty="0"/>
            </a:br>
            <a:r>
              <a:rPr lang="it-IT" b="1" dirty="0"/>
              <a:t>col quale alle tue creature</a:t>
            </a:r>
            <a:br>
              <a:rPr lang="it-IT" b="1" dirty="0"/>
            </a:br>
            <a:r>
              <a:rPr lang="it-IT" b="1" dirty="0"/>
              <a:t>dai sostentamento.</a:t>
            </a:r>
            <a:br>
              <a:rPr lang="it-IT" dirty="0"/>
            </a:br>
            <a:r>
              <a:rPr lang="it-IT" dirty="0"/>
              <a:t> 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93485" y="3311881"/>
            <a:ext cx="26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Lodato tu sia mio Signore,</a:t>
            </a:r>
            <a:br>
              <a:rPr lang="it-IT" b="1"/>
            </a:br>
            <a:r>
              <a:rPr lang="it-IT" b="1"/>
              <a:t>per sorella Acqua la quale</a:t>
            </a:r>
            <a:br>
              <a:rPr lang="it-IT" b="1"/>
            </a:br>
            <a:r>
              <a:rPr lang="it-IT" b="1"/>
              <a:t>è molto preziosa.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1766" y="3034882"/>
            <a:ext cx="33826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Lodato tu sia mio Signore,</a:t>
            </a:r>
            <a:br>
              <a:rPr lang="it-IT" b="1" dirty="0"/>
            </a:br>
            <a:r>
              <a:rPr lang="it-IT" b="1" dirty="0"/>
              <a:t>per fratello Fuoco,</a:t>
            </a:r>
            <a:br>
              <a:rPr lang="it-IT" b="1" dirty="0"/>
            </a:br>
            <a:r>
              <a:rPr lang="it-IT" b="1" dirty="0"/>
              <a:t>con il quale ci illumini</a:t>
            </a:r>
            <a:br>
              <a:rPr lang="it-IT" b="1" dirty="0"/>
            </a:br>
            <a:r>
              <a:rPr lang="it-IT" b="1" dirty="0"/>
              <a:t>la notte,</a:t>
            </a:r>
            <a:br>
              <a:rPr lang="it-IT" b="1" dirty="0"/>
            </a:br>
            <a:r>
              <a:rPr lang="it-IT" b="1" dirty="0"/>
              <a:t>esso è bello, giocondo e vigoroso.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116659" y="3164728"/>
            <a:ext cx="27475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it-IT" b="1" dirty="0"/>
              <a:t>Lodato tu sia mio Signore,</a:t>
            </a:r>
            <a:br>
              <a:rPr lang="it-IT" b="1" dirty="0"/>
            </a:br>
            <a:r>
              <a:rPr lang="it-IT" b="1" dirty="0"/>
              <a:t>per sorella </a:t>
            </a:r>
            <a:r>
              <a:rPr lang="it-IT" b="1" dirty="0" err="1"/>
              <a:t>Terra,la</a:t>
            </a:r>
            <a:r>
              <a:rPr lang="it-IT" b="1" dirty="0"/>
              <a:t> quale ci</a:t>
            </a:r>
            <a:br>
              <a:rPr lang="it-IT" b="1" dirty="0"/>
            </a:br>
            <a:r>
              <a:rPr lang="it-IT" b="1" dirty="0"/>
              <a:t>sostenta e ci alimenta</a:t>
            </a:r>
            <a:br>
              <a:rPr lang="it-IT" b="1" dirty="0"/>
            </a:br>
            <a:r>
              <a:rPr lang="it-IT" b="1" dirty="0"/>
              <a:t>e produce frutti  diversi,</a:t>
            </a:r>
            <a:br>
              <a:rPr lang="it-IT" b="1" dirty="0"/>
            </a:br>
            <a:r>
              <a:rPr lang="it-IT" b="1" dirty="0"/>
              <a:t>coloriti fiori ed erba.</a:t>
            </a:r>
            <a:endParaRPr lang="it-IT" dirty="0"/>
          </a:p>
          <a:p>
            <a:pPr fontAlgn="base"/>
            <a:r>
              <a:rPr lang="it-IT" dirty="0"/>
              <a:t> 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15771" y="5413829"/>
            <a:ext cx="2660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Lodato tu sia mio Signore,</a:t>
            </a:r>
            <a:br>
              <a:rPr lang="it-IT" b="1" dirty="0"/>
            </a:br>
            <a:r>
              <a:rPr lang="it-IT" b="1" dirty="0"/>
              <a:t>per quelli che perdonano,</a:t>
            </a:r>
            <a:br>
              <a:rPr lang="it-IT" b="1" dirty="0"/>
            </a:br>
            <a:r>
              <a:rPr lang="it-IT" b="1" dirty="0"/>
              <a:t>che amano e soffrono</a:t>
            </a:r>
            <a:br>
              <a:rPr lang="it-IT" b="1" dirty="0"/>
            </a:br>
            <a:r>
              <a:rPr lang="it-IT" b="1" dirty="0"/>
              <a:t>per amore Tuo.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816284" y="5950857"/>
            <a:ext cx="237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LEGGERE E ILLUSTRARE</a:t>
            </a:r>
          </a:p>
        </p:txBody>
      </p:sp>
    </p:spTree>
    <p:extLst>
      <p:ext uri="{BB962C8B-B14F-4D97-AF65-F5344CB8AC3E}">
        <p14:creationId xmlns:p14="http://schemas.microsoft.com/office/powerpoint/2010/main" val="158211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3" y="257629"/>
            <a:ext cx="8425544" cy="63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454</Words>
  <Application>Microsoft Office PowerPoint</Application>
  <PresentationFormat>Widescreen</PresentationFormat>
  <Paragraphs>33</Paragraphs>
  <Slides>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LA TERRA è NELLE NOSTRE MANI</vt:lpstr>
      <vt:lpstr>Presentazione standard di PowerPoint</vt:lpstr>
      <vt:lpstr>San Francesco… LAUDATO SI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Laudato si</dc:title>
  <dc:creator>Ospite</dc:creator>
  <cp:lastModifiedBy>Raffaella Castiello</cp:lastModifiedBy>
  <cp:revision>20</cp:revision>
  <dcterms:created xsi:type="dcterms:W3CDTF">2020-10-21T19:41:33Z</dcterms:created>
  <dcterms:modified xsi:type="dcterms:W3CDTF">2020-10-22T13:59:49Z</dcterms:modified>
</cp:coreProperties>
</file>