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DEBE-FBB4-4973-8A48-B6C2F9745854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FE-19FF-41B4-8EBC-14534222E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42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DEBE-FBB4-4973-8A48-B6C2F9745854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FE-19FF-41B4-8EBC-14534222E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62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DEBE-FBB4-4973-8A48-B6C2F9745854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FE-19FF-41B4-8EBC-14534222E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5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DEBE-FBB4-4973-8A48-B6C2F9745854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FE-19FF-41B4-8EBC-14534222E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53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DEBE-FBB4-4973-8A48-B6C2F9745854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FE-19FF-41B4-8EBC-14534222E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8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DEBE-FBB4-4973-8A48-B6C2F9745854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FE-19FF-41B4-8EBC-14534222E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98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DEBE-FBB4-4973-8A48-B6C2F9745854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FE-19FF-41B4-8EBC-14534222E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35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DEBE-FBB4-4973-8A48-B6C2F9745854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FE-19FF-41B4-8EBC-14534222E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84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DEBE-FBB4-4973-8A48-B6C2F9745854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FE-19FF-41B4-8EBC-14534222E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09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DEBE-FBB4-4973-8A48-B6C2F9745854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FE-19FF-41B4-8EBC-14534222E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26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DEBE-FBB4-4973-8A48-B6C2F9745854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FE-19FF-41B4-8EBC-14534222E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49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DEBE-FBB4-4973-8A48-B6C2F9745854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9FE-19FF-41B4-8EBC-14534222E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aMI-rkkJpS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</a:t>
            </a:r>
            <a:r>
              <a:rPr lang="it-IT" sz="3200" dirty="0"/>
              <a:t>ocente : </a:t>
            </a:r>
            <a:r>
              <a:rPr lang="it-IT" sz="3200" dirty="0" err="1"/>
              <a:t>Giovanzanti</a:t>
            </a:r>
            <a:r>
              <a:rPr lang="it-IT" sz="3200" dirty="0"/>
              <a:t>  Patrizia </a:t>
            </a:r>
            <a:br>
              <a:rPr lang="it-IT" dirty="0"/>
            </a:br>
            <a:r>
              <a:rPr lang="it-IT" dirty="0"/>
              <a:t>         Classi 4  C - 4 D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3" t="275" r="2106" b="-275"/>
          <a:stretch/>
        </p:blipFill>
        <p:spPr>
          <a:xfrm>
            <a:off x="5839095" y="1951944"/>
            <a:ext cx="4116977" cy="4741816"/>
          </a:xfrm>
        </p:spPr>
      </p:pic>
      <p:sp>
        <p:nvSpPr>
          <p:cNvPr id="3" name="CasellaDiTesto 2"/>
          <p:cNvSpPr txBox="1"/>
          <p:nvPr/>
        </p:nvSpPr>
        <p:spPr>
          <a:xfrm>
            <a:off x="561703" y="2364377"/>
            <a:ext cx="4441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Matematica</a:t>
            </a:r>
          </a:p>
          <a:p>
            <a:endParaRPr lang="it-IT" sz="2800" dirty="0"/>
          </a:p>
          <a:p>
            <a:r>
              <a:rPr lang="it-IT" sz="2800" dirty="0"/>
              <a:t>L’addizione e le sue proprietà</a:t>
            </a: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8183" y="4494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50126" y="143690"/>
            <a:ext cx="8260080" cy="70144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L’addizione e le sue proprietà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96" y="1094692"/>
            <a:ext cx="6352903" cy="51043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691"/>
            <a:ext cx="5839096" cy="51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9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hlinkClick r:id="rId4"/>
              </a:rPr>
              <a:t>https://www.youtube.com/watch?v=aMI-rkkJpSM</a:t>
            </a:r>
            <a:br>
              <a:rPr lang="it-IT" dirty="0"/>
            </a:br>
            <a:endParaRPr lang="it-IT" dirty="0"/>
          </a:p>
        </p:txBody>
      </p:sp>
      <p:pic>
        <p:nvPicPr>
          <p:cNvPr id="4" name="Aritmetica 132 le proprieta delladdizione h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8988" y="1825625"/>
            <a:ext cx="8072437" cy="4351338"/>
          </a:xfrm>
        </p:spPr>
      </p:pic>
    </p:spTree>
    <p:extLst>
      <p:ext uri="{BB962C8B-B14F-4D97-AF65-F5344CB8AC3E}">
        <p14:creationId xmlns:p14="http://schemas.microsoft.com/office/powerpoint/2010/main" val="27166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3" y="95654"/>
            <a:ext cx="6022139" cy="600888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2" y="95654"/>
            <a:ext cx="6052458" cy="624172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440" y="6244046"/>
            <a:ext cx="1120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Assegno: esegui sul quaderno gli esercizi n. 1 e 2 di pagina 18 e n. 1 di pagina 19 . Buon lavoro.</a:t>
            </a:r>
          </a:p>
        </p:txBody>
      </p:sp>
    </p:spTree>
    <p:extLst>
      <p:ext uri="{BB962C8B-B14F-4D97-AF65-F5344CB8AC3E}">
        <p14:creationId xmlns:p14="http://schemas.microsoft.com/office/powerpoint/2010/main" val="2865577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63</Words>
  <Application>Microsoft Office PowerPoint</Application>
  <PresentationFormat>Widescreen</PresentationFormat>
  <Paragraphs>7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Docente : Giovanzanti  Patrizia           Classi 4  C - 4 D</vt:lpstr>
      <vt:lpstr>L’addizione e le sue proprietà</vt:lpstr>
      <vt:lpstr>https://www.youtube.com/watch?v=aMI-rkkJpSM 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Matematica – Scienze e Tecnologia             in   Autunno   Classi 4  C - D</dc:title>
  <dc:creator>Microsoft</dc:creator>
  <cp:lastModifiedBy>Raffaella Castiello</cp:lastModifiedBy>
  <cp:revision>13</cp:revision>
  <dcterms:created xsi:type="dcterms:W3CDTF">2020-10-28T07:49:15Z</dcterms:created>
  <dcterms:modified xsi:type="dcterms:W3CDTF">2020-10-29T20:54:37Z</dcterms:modified>
</cp:coreProperties>
</file>