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4" d="100"/>
          <a:sy n="84" d="100"/>
        </p:scale>
        <p:origin x="79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3CF8-5C5C-47DC-8956-50FF9015D5DC}" type="datetimeFigureOut">
              <a:rPr lang="it-IT" smtClean="0"/>
              <a:pPr/>
              <a:t>23/10/2020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95417-C221-42B5-8B9A-B2538AC2624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95417-C221-42B5-8B9A-B2538AC2624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BDEF-5ACF-4A2E-829C-9E555CDBB863}" type="datetimeFigureOut">
              <a:rPr lang="it-IT" smtClean="0"/>
              <a:pPr/>
              <a:t>23/10/2020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864-2EBC-48E8-B123-A58174FC4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BDEF-5ACF-4A2E-829C-9E555CDBB863}" type="datetimeFigureOut">
              <a:rPr lang="it-IT" smtClean="0"/>
              <a:pPr/>
              <a:t>23/10/2020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864-2EBC-48E8-B123-A58174FC4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BDEF-5ACF-4A2E-829C-9E555CDBB863}" type="datetimeFigureOut">
              <a:rPr lang="it-IT" smtClean="0"/>
              <a:pPr/>
              <a:t>23/10/2020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864-2EBC-48E8-B123-A58174FC4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BDEF-5ACF-4A2E-829C-9E555CDBB863}" type="datetimeFigureOut">
              <a:rPr lang="it-IT" smtClean="0"/>
              <a:pPr/>
              <a:t>23/10/2020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864-2EBC-48E8-B123-A58174FC4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BDEF-5ACF-4A2E-829C-9E555CDBB863}" type="datetimeFigureOut">
              <a:rPr lang="it-IT" smtClean="0"/>
              <a:pPr/>
              <a:t>23/10/2020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864-2EBC-48E8-B123-A58174FC4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BDEF-5ACF-4A2E-829C-9E555CDBB863}" type="datetimeFigureOut">
              <a:rPr lang="it-IT" smtClean="0"/>
              <a:pPr/>
              <a:t>23/10/2020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864-2EBC-48E8-B123-A58174FC4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BDEF-5ACF-4A2E-829C-9E555CDBB863}" type="datetimeFigureOut">
              <a:rPr lang="it-IT" smtClean="0"/>
              <a:pPr/>
              <a:t>23/10/2020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864-2EBC-48E8-B123-A58174FC4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BDEF-5ACF-4A2E-829C-9E555CDBB863}" type="datetimeFigureOut">
              <a:rPr lang="it-IT" smtClean="0"/>
              <a:pPr/>
              <a:t>23/10/2020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864-2EBC-48E8-B123-A58174FC4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BDEF-5ACF-4A2E-829C-9E555CDBB863}" type="datetimeFigureOut">
              <a:rPr lang="it-IT" smtClean="0"/>
              <a:pPr/>
              <a:t>23/10/2020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864-2EBC-48E8-B123-A58174FC4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BDEF-5ACF-4A2E-829C-9E555CDBB863}" type="datetimeFigureOut">
              <a:rPr lang="it-IT" smtClean="0"/>
              <a:pPr/>
              <a:t>23/10/2020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864-2EBC-48E8-B123-A58174FC4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BDEF-5ACF-4A2E-829C-9E555CDBB863}" type="datetimeFigureOut">
              <a:rPr lang="it-IT" smtClean="0"/>
              <a:pPr/>
              <a:t>23/10/2020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864-2EBC-48E8-B123-A58174FC4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EBDEF-5ACF-4A2E-829C-9E555CDBB863}" type="datetimeFigureOut">
              <a:rPr lang="it-IT" smtClean="0"/>
              <a:pPr/>
              <a:t>23/10/2020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3864-2EBC-48E8-B123-A58174FC4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Gli alberi e le stagioni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Lavoro interdisciplinare</a:t>
            </a:r>
          </a:p>
          <a:p>
            <a:r>
              <a:rPr lang="it-IT" dirty="0">
                <a:solidFill>
                  <a:srgbClr val="0070C0"/>
                </a:solidFill>
              </a:rPr>
              <a:t>Classe 3 E  plesso Capoluogo</a:t>
            </a:r>
          </a:p>
          <a:p>
            <a:r>
              <a:rPr lang="it-IT" dirty="0" err="1">
                <a:solidFill>
                  <a:srgbClr val="0070C0"/>
                </a:solidFill>
              </a:rPr>
              <a:t>Inss</a:t>
            </a:r>
            <a:r>
              <a:rPr lang="it-IT" dirty="0">
                <a:solidFill>
                  <a:srgbClr val="0070C0"/>
                </a:solidFill>
              </a:rPr>
              <a:t>. Filippo V. – </a:t>
            </a:r>
            <a:r>
              <a:rPr lang="it-IT" dirty="0" err="1">
                <a:solidFill>
                  <a:srgbClr val="0070C0"/>
                </a:solidFill>
              </a:rPr>
              <a:t>Vitiello</a:t>
            </a:r>
            <a:r>
              <a:rPr lang="it-IT" dirty="0">
                <a:solidFill>
                  <a:srgbClr val="0070C0"/>
                </a:solidFill>
              </a:rPr>
              <a:t> I.</a:t>
            </a:r>
          </a:p>
        </p:txBody>
      </p:sp>
      <p:pic>
        <p:nvPicPr>
          <p:cNvPr id="12290" name="Picture 2" descr="Quadri su Tela Quattro stagioni • Pixers® - Viviamo per il cambiam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8604"/>
            <a:ext cx="2838447" cy="2000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100010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RICOPIA SUL QUADERNO E COLLEGA GLI ALBERI AL NOME DELLE STAGIONI</a:t>
            </a:r>
          </a:p>
        </p:txBody>
      </p:sp>
      <p:pic>
        <p:nvPicPr>
          <p:cNvPr id="7170" name="Picture 2" descr="Albero in autunno - Lavoretti Creativ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1916095" cy="1857388"/>
          </a:xfrm>
          <a:prstGeom prst="rect">
            <a:avLst/>
          </a:prstGeom>
          <a:noFill/>
        </p:spPr>
      </p:pic>
      <p:pic>
        <p:nvPicPr>
          <p:cNvPr id="7172" name="Picture 4" descr="Lavoretti Inverno con la carta - Albero con neve - Lavoretti Creativ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785926"/>
            <a:ext cx="2214546" cy="1714512"/>
          </a:xfrm>
          <a:prstGeom prst="rect">
            <a:avLst/>
          </a:prstGeom>
          <a:noFill/>
        </p:spPr>
      </p:pic>
      <p:pic>
        <p:nvPicPr>
          <p:cNvPr id="7174" name="Picture 6" descr="CASA PIANI | Biblioteca Ragazzi di Imola · L'albero di primav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876"/>
            <a:ext cx="1819275" cy="2514600"/>
          </a:xfrm>
          <a:prstGeom prst="rect">
            <a:avLst/>
          </a:prstGeom>
          <a:noFill/>
        </p:spPr>
      </p:pic>
      <p:sp>
        <p:nvSpPr>
          <p:cNvPr id="7176" name="AutoShape 8" descr="Le migliori 30+ immagini su Lavoretti ,addobbi e disegni per l'estate nel  2020 | estate, addobbo, diseg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78" name="AutoShape 10" descr="Le migliori 30+ immagini su Lavoretti ,addobbi e disegni per l'estate nel  2020 | estate, addobbo, diseg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80" name="Picture 12" descr="Le migliori 30+ immagini su Lavoretti ,addobbi e disegni per l'estate nel  2020 | estate, addobbo, disegn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143380"/>
            <a:ext cx="2238375" cy="1943101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3643306" y="2143116"/>
            <a:ext cx="1643074" cy="71438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AUTUNNO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643306" y="3214686"/>
            <a:ext cx="1643074" cy="71438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ESTATE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643306" y="4214818"/>
            <a:ext cx="1643074" cy="71438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INVERNO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643306" y="5143512"/>
            <a:ext cx="1643074" cy="78581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714744" y="2285992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AUTUNNO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857620" y="3286124"/>
            <a:ext cx="105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ESTATE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786182" y="4357694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INVERNO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643306" y="5286388"/>
            <a:ext cx="16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PRIMAVERA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CONTA LE MELE E LE CASTAGNE</a:t>
            </a:r>
          </a:p>
        </p:txBody>
      </p:sp>
      <p:pic>
        <p:nvPicPr>
          <p:cNvPr id="3" name="Immagine 2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643050"/>
            <a:ext cx="3214709" cy="2857520"/>
          </a:xfrm>
          <a:prstGeom prst="rect">
            <a:avLst/>
          </a:prstGeom>
        </p:spPr>
      </p:pic>
      <p:pic>
        <p:nvPicPr>
          <p:cNvPr id="4" name="Immagine 3" descr="castagno 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85860"/>
            <a:ext cx="3306848" cy="32861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214942" y="4643446"/>
            <a:ext cx="34290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/>
              <a:t>4 </a:t>
            </a:r>
          </a:p>
          <a:p>
            <a:pPr algn="ctr"/>
            <a:r>
              <a:rPr lang="it-IT" sz="4400" b="1" dirty="0">
                <a:solidFill>
                  <a:srgbClr val="FF0000"/>
                </a:solidFill>
              </a:rPr>
              <a:t>MELE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282" y="4214818"/>
            <a:ext cx="128588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786446" y="121442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IL MELO</a:t>
            </a:r>
          </a:p>
        </p:txBody>
      </p:sp>
      <p:sp>
        <p:nvSpPr>
          <p:cNvPr id="8" name="Rettangolo 7"/>
          <p:cNvSpPr/>
          <p:nvPr/>
        </p:nvSpPr>
        <p:spPr>
          <a:xfrm>
            <a:off x="642910" y="4000504"/>
            <a:ext cx="2928958" cy="5715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857224" y="3857628"/>
            <a:ext cx="2286016" cy="2857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14348" y="4714884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/>
              <a:t>11</a:t>
            </a:r>
          </a:p>
          <a:p>
            <a:pPr algn="ctr"/>
            <a:r>
              <a:rPr lang="it-IT" sz="4000" b="1" dirty="0">
                <a:solidFill>
                  <a:schemeClr val="accent2">
                    <a:lumMod val="50000"/>
                  </a:schemeClr>
                </a:solidFill>
              </a:rPr>
              <a:t>CASTAGNE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001056" cy="8683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3200" b="1" dirty="0"/>
              <a:t>DISEGNA LE</a:t>
            </a: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 CASTAGNE </a:t>
            </a:r>
            <a:r>
              <a:rPr lang="it-IT" sz="3200" b="1" dirty="0"/>
              <a:t>E LE </a:t>
            </a:r>
            <a:r>
              <a:rPr lang="it-IT" sz="3200" b="1" dirty="0">
                <a:solidFill>
                  <a:srgbClr val="FF0000"/>
                </a:solidFill>
              </a:rPr>
              <a:t>MELE</a:t>
            </a:r>
            <a:r>
              <a:rPr lang="it-IT" sz="3200" b="1" dirty="0"/>
              <a:t> NEL CESTO</a:t>
            </a:r>
          </a:p>
        </p:txBody>
      </p:sp>
      <p:pic>
        <p:nvPicPr>
          <p:cNvPr id="9" name="Segnaposto contenuto 8" descr="evrikak_raskraska_kak-narisovat-korzin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928670"/>
            <a:ext cx="6000792" cy="3286148"/>
          </a:xfrm>
          <a:ln>
            <a:solidFill>
              <a:schemeClr val="bg1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857224" y="5072074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/>
              <a:t>11  </a:t>
            </a:r>
            <a:r>
              <a:rPr lang="it-IT" sz="6000" dirty="0">
                <a:solidFill>
                  <a:srgbClr val="FF0000"/>
                </a:solidFill>
              </a:rPr>
              <a:t>+</a:t>
            </a:r>
            <a:r>
              <a:rPr lang="it-IT" sz="6000" dirty="0"/>
              <a:t>  4  =</a:t>
            </a:r>
          </a:p>
        </p:txBody>
      </p:sp>
      <p:sp>
        <p:nvSpPr>
          <p:cNvPr id="11" name="CasellaDiTesto 10"/>
          <p:cNvSpPr txBox="1"/>
          <p:nvPr/>
        </p:nvSpPr>
        <p:spPr>
          <a:xfrm rot="10800000" flipV="1">
            <a:off x="714348" y="428625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CONTA </a:t>
            </a:r>
            <a:r>
              <a:rPr lang="it-IT" sz="3200" b="1" dirty="0">
                <a:solidFill>
                  <a:srgbClr val="FF0000"/>
                </a:solidFill>
              </a:rPr>
              <a:t>TUTTI</a:t>
            </a:r>
            <a:r>
              <a:rPr lang="it-IT" sz="3200" b="1" dirty="0"/>
              <a:t> I FRUTTI E ESEGUI L’ ADDIZIONE</a:t>
            </a:r>
          </a:p>
        </p:txBody>
      </p:sp>
      <p:sp>
        <p:nvSpPr>
          <p:cNvPr id="7" name="Personalizzato 6">
            <a:hlinkClick r:id="" action="ppaction://noaction" highlightClick="1"/>
          </p:cNvPr>
          <p:cNvSpPr/>
          <p:nvPr/>
        </p:nvSpPr>
        <p:spPr>
          <a:xfrm>
            <a:off x="4071934" y="5286388"/>
            <a:ext cx="642942" cy="642942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28992" y="857232"/>
            <a:ext cx="158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MUSICA</a:t>
            </a:r>
          </a:p>
        </p:txBody>
      </p:sp>
      <p:pic>
        <p:nvPicPr>
          <p:cNvPr id="6" name="Picture 2" descr="C:\Users\Anna\Desktop\ANTONIO VIVAL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0043"/>
            <a:ext cx="3000396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Simbolo Semplice Della Nota Musicale, Concetto Della Chiave Tripla, Note Di  Musica Con La Chiave Tripla, Etichetta Di Musica, Seg Illustrazione  Vettoriale - Illustrazione di mano, modello: 129293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9679">
            <a:off x="5614481" y="222009"/>
            <a:ext cx="2143125" cy="1857373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071538" y="5572140"/>
            <a:ext cx="71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https://www.youtube.com/watch?v=WA8EJQOqbdo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0034" y="250030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NELL’ASCOLTARE IL BRANO MUSICALE “L’AUTUNNO”</a:t>
            </a:r>
            <a:r>
              <a:rPr lang="it-IT" dirty="0" err="1"/>
              <a:t>DI</a:t>
            </a:r>
            <a:r>
              <a:rPr lang="it-IT" dirty="0"/>
              <a:t> ANTONIO VIVALDI CHE EMOZIONE HAI PROVATO?</a:t>
            </a:r>
          </a:p>
          <a:p>
            <a:r>
              <a:rPr lang="it-IT" dirty="0"/>
              <a:t> </a:t>
            </a:r>
          </a:p>
        </p:txBody>
      </p:sp>
      <p:sp>
        <p:nvSpPr>
          <p:cNvPr id="10" name="Smile 9"/>
          <p:cNvSpPr/>
          <p:nvPr/>
        </p:nvSpPr>
        <p:spPr>
          <a:xfrm>
            <a:off x="3500430" y="3286124"/>
            <a:ext cx="1285884" cy="114300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428728" y="3286124"/>
            <a:ext cx="1285884" cy="12144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572132" y="3357562"/>
            <a:ext cx="1285884" cy="12144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onnettore 12"/>
          <p:cNvSpPr/>
          <p:nvPr/>
        </p:nvSpPr>
        <p:spPr>
          <a:xfrm>
            <a:off x="1785918" y="3643314"/>
            <a:ext cx="142876" cy="142876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onnettore 14"/>
          <p:cNvSpPr/>
          <p:nvPr/>
        </p:nvSpPr>
        <p:spPr>
          <a:xfrm>
            <a:off x="2214546" y="3643314"/>
            <a:ext cx="142876" cy="142876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onnettore 15"/>
          <p:cNvSpPr/>
          <p:nvPr/>
        </p:nvSpPr>
        <p:spPr>
          <a:xfrm>
            <a:off x="6286512" y="3643314"/>
            <a:ext cx="71438" cy="71438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onnettore 16"/>
          <p:cNvSpPr/>
          <p:nvPr/>
        </p:nvSpPr>
        <p:spPr>
          <a:xfrm>
            <a:off x="6000760" y="3643314"/>
            <a:ext cx="71438" cy="71438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Luna 19"/>
          <p:cNvSpPr/>
          <p:nvPr/>
        </p:nvSpPr>
        <p:spPr>
          <a:xfrm rot="5400000">
            <a:off x="1993395" y="3793027"/>
            <a:ext cx="142876" cy="700706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6072198" y="4000504"/>
            <a:ext cx="21431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500166" y="4714884"/>
            <a:ext cx="115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TRISTEZZA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571868" y="4714884"/>
            <a:ext cx="108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ALLEGRIA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857884" y="471488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NOIA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5984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071670" y="571480"/>
            <a:ext cx="44986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BUON LAVORO</a:t>
            </a:r>
          </a:p>
        </p:txBody>
      </p:sp>
      <p:sp>
        <p:nvSpPr>
          <p:cNvPr id="4" name="Rettangolo 3"/>
          <p:cNvSpPr/>
          <p:nvPr/>
        </p:nvSpPr>
        <p:spPr>
          <a:xfrm>
            <a:off x="714348" y="1928802"/>
            <a:ext cx="76844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UN FORTE ABBRACCIO </a:t>
            </a:r>
            <a:r>
              <a:rPr lang="it-IT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E…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“ANDRA’ TUTTO BENE”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26626" name="AutoShape 2" descr="Tutti i segreti dell'arcobal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28" name="AutoShape 4" descr="Tutti i segreti dell'arcobal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0" name="AutoShape 6" descr="Arcobaleno - Foto e Immagini Stock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2" name="AutoShape 8" descr="Arcobaleno - Foto e Immagini Stock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4" name="AutoShape 10" descr="LIOOBO Adesivo da Parete Arcobaleno Adesivo Adesivo per Camera da Letto per  Bambini (73cm x 40cm): Amazon.it: Casa e cuc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6" name="AutoShape 12" descr="Tutti i segreti dell'arcobal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8" name="AutoShape 14" descr="data:image/jpeg;base64,/9j/4AAQSkZJRgABAQAAAQABAAD/2wCEAAkGBwgHBgkIBwgKCgkLDRYPDQwMDRsUFRAWIB0iIiAdHx8kKDQsJCYxJx8fLT0tMTU3Ojo6Iys/RD84QzQ5OjcBCgoKDQwNGg8PGjclHyU3Nzc3Nzc3Nzc3Nzc3Nzc3Nzc3Nzc3Nzc3Nzc3Nzc3Nzc3Nzc3Nzc3Nzc3Nzc3Nzc3N//AABEIAHcAsQMBEQACEQEDEQH/xAAbAAABBQEBAAAAAAAAAAAAAAAAAQIDBAYFB//EADwQAAIBAwEEBggFAwMFAAAAAAECAwAEEQUSITFBBhNRcYGxFCIzYXKRocEjMlLR8AdC4UNi8RVTkrLC/8QAGwEAAgMBAQEAAAAAAAAAAAAAAAIBAwQFBgf/xAA3EQACAgECAwQIBQQCAwAAAAAAAQIDEQQxBRIhMkFRoRMiYXGBkdHwBkKxweEUIzNSQ2IVkvH/2gAMAwEAAhEDEQA/APRp/bSfEfOujHso5E+0yOmFFoAKCAoJEoAWgAxQAUAFBAUEhRgBMUALQQFBIUAFBAlBIuBQQJQSLQAeFACUYAkn9tJ8R86WPZQ0+0xlMIFABQAUAFABQAUAFABQAUAFABQAUAFABQAUAFABQAUAFABQAlAEk/tpPiPnSx7KHn2mMphAoAKACgAoARSrOR1gXA3nZLb+w43jvwaWTa2WSyEYy3eAByASMZ5HlTFZas4bWZ4opJLlZXyDjY2QcH3Z5VRZKyOX3GuqFMsLvGKIJLuBY4GSPrArrI5ba3gYIPDG+h86g22C9G7FFIBFHnUAUB6lJSmf7cNux8qhyeIExjHNnQfp4hknit5bWF9tm/FAw43E7zz7KLVKKckwolGWIOJA8kMnVtHbGJcgsBOzFl7N/A4508YzxuVznW2lylgw2hgE4uJ4QX2NmVA+/GeC7/rSc9ifLjJY6qXHmzhFZVLydXFtStk7OyhG0O3HLxq3nxHMuhn9G3Llh1EIKsVYFWHFWGCKZNNZQsouLwwqRQoAKACgAoAKAEoAkn9tJ8R86iPZQ8+0xlSIFABQA+KGSYkRKCF3szHCr3mknYobltdUp7CzwtAybTRusilkeNshgDv8x86iFnPkm2p146l9II7uwsolBWcRkK4QlfVwGBIGBk+XurPzOE2zY4K2tJnMIZSVdSjqcMp5Gtaakso58ouLwxY3Mcscn6HVju5AgmomsxaGqlyzTHO4W6eWEhwJzIuDub1s8fvSxi3Xhjyko3cyJ5Z7cektB1rPcIy7DLshNriSefhVShN4T7i6Vla5pJ7kVpMtvdRzMGIXO5RnkQKtti5RwimiahPMiCNdmNFPEKBVhSTO6+iWsSurENI7gHODtYGfDNUwX9yTNFjxVGI4yCDTtpW2Hnm2HfODsgcAe/zNQ1zW4fcMm405jux15tD0VZSxmFuok2t5HZk8zxz/AJop/NjYjUbRT3IoYnnnSGPG03bwAAzk/wA5irZyUFllNdbnLCFuLea2fYnTGeDLvVu4/aohZGexNlUq9yOnKgoAKACgBKAJJ/bSfEfOoj2UPPtMZUiBQBZt7SOS1a6uLkxQq2ziMAtnIG/jz5Y7O6qJ2yUuWKNddEXDmkyRIlt5EjndJrK7wokXdhhvU+4/87sVXKTn1XRotjBQ9XeLEujBI/UnFpJb5RRIcxle3a5Z3bz9amtyj6y65ItUJ+q3hoh9Kf0KGCNpYyrOXKtgHLHGCDmnjXmbk0VztxWoxfUjlkkmcPK+2wULnG8gdvbxq2EFHYosslPGRtMVhQAUAFABQAUASQ3E8AIgmeMHeQMEfUGklXGXVothdOCwmRklmLMSzMckk5JpkklhCSk5PLLtvs2lmbmRJXa5XZURjeqdoOOJ4457uzNZrG5zwu43VRVcMvvC7g6swaZah3YHrQ0nIHI4DgBvzw8SaK5b2MiyO1USOWzXMgs5zcGI4kQj1x2kdo7v8U0bn+dblc9OuvI9iqCCARwNaDKLQQFACUAST+2k+I+dLHsoefaYymELNvZztFHdxww3SEENASM/Xdny9+azWWJtxfQ201OKU11JerFgTIytJp9wAsgkBBj+LPZ2/fGU5uf3osUPRv8A6vyIp+qhspLJZ1uC0+1uO1sLu3HkCefeaeCc5qWCu3lrrcEyu7vIwaV2dgoXLYzgf8mr4xUdjLOyU+rEphAoA5d90h0ixJWe+i2xuKR+uw8BnHjWazWUV7y/c6um4LxDUrMKnjxfReePI41x09sEyLe0uZewtsoD9SfpWSXFK12YtnZq/B+ql/ksivdl/QpN/UCX+zTIx3zk/wDzVT4rLuh5m2P4Nr77n/6/yMHT+456dD4TH9qj/wArP/VDP8HU91z+S+pYh/qAhOLjTXUdscwb6ECnjxX/AGh5lFn4Nl/x3fOOP3Z07Tpno1wQJJJbdjymj3fMZFaIcSolv0OXf+F+I1dYpS9z+uDu211b3cXWWs8UyfqjcMPpWyFkJrMXk4d2ntoly2xcX7VglpykkguJ7fIgmdAf7Rgj5HhVcqoy3RdC6cFhMsWju6XBhlxqMrfnfALKBwXdjOB/BiqbIqLWV6ppqnzxbT9Yik627uFSO3Md6GIkZCUGCOJ5g+/mO3IFSuWCznKFfNY8JYl3j7yyFtLBbwF5p2Ul1CgDHIjsHH9+2a7W8uWxFtCWIx3KgORkVoMj6C0ECUAST+2k+I+dRHsoefaZNZ2fpccpSdUkQ/kZd2O0n576pstcJYx0L6qI2QznqS2wvdPk6xYuut23v1LbYPLI4Ha8OH0ScoWLwZbXCyp+KIZ7qQh4YL557Z13EgE4PFScZ+++mrrT6tYYl1zi8ReUV60GMOG+gky2tdNLOzLQ6eou5hu2gfw18efh865t/EYQ6V9X5HqOHfhfUajE9Q+SPh+Z/Du+PyMheapq+tsRLNI0R/009SMeHPxzXG1GsnP/ACS+H8HstLw3Q6Bf24LPi+r+f0whkOkbvxpce5B9z+1YZan/AFRplqv9UXrbSIpDiC2knYfpBb6CqJaifjgzz1Uo9qWPI6MXRq8IymlEfFGFP1qt3vvkZpcQq77CRujN/j1tMB8EP3pVf/2FXEKf9/1KdxoEkQPXaZKg7REQPmKsWol3SLoa2MuzZ5nOk0qBs9W7oe/Iq5amS3NS1M1uVfQr2yk661kYMODwsVb960V6mOcp4ZZKdN8eS1JrwayjuaT02vbYiPU4/SoxuLqAsg+x+nfXXo4lZHpPqvM89r/wrprlzaZ8j8N4/VefuNvpmp2eqQddZTCRR+ZeDL3jlXYpvruWYM8PrdBqNFPkvjj9H7mW/wDnuq3cyJ4eUWLadxsQLlDLOplnDku42hgZ5bt3HzrPZXjMjXVdlqPf3su3Obi7nh08fivgXFyeCAf2A/YeeSKY4STl8jRLMm1H5lWW1t8SpZPI0tvukjYfnHMr3dg+W8E2xtksOWzKJ0waahuioCCMg5BrSYgoAkn9tJ8R86iPZQ8+0xIZXt5Vmi/MvL9Q5jx/alnBTWCa7HXLJPeTgzILScrbiNerSFigjHYQOf8AN3OqqCafMupovscWuV9CqAAABuArQZCK7uoLK2kubqQRwxjLMf5x91JZZGuPNJ9C3T6e3UWqqpZkzzfpD0mutZkNvbB4bQnAiX80nxftw768/q9bK7ptH73PpPCOA0cPj6Sz1rPHuXu+u/uKtppaoA9zgn9A4Dvrj2ajPSB1LNQ30gavSujV3eKruBbQciw3ke5f3xWGdqXtONqOIV19F6z++80cOiaPpkYkuAjn9dywOe4cPpVXNObxE5Go4lY1mUuVfL+Qm6R6fANiBZJAOGwmyv1xVsdJY9+hx58QqT6Zf37Sm/Sts+pZDH+6X/FWLReMih8SfdHzGDpVLztEPc5H2qf6NeJH/kpf6liHpVCfbWsifAwb9qR6OXcyyPEo/mj9+Ra9I0XV8LKIXc7sSLsv4Hj8jVTqtr7jfp+ILP8Abng52odEUOX0+Yof+3KcjwPEeOaI3eJ2aeJtdLV8UZDVNKZJTDewNFKOB5+B5itVdzj2X0O1RqU1zVvKONi80i5W4tpWjYfllTyI+x3V0aNQ880HhmuyFGsrdVscp9z+/Pc3/RnpNDrCi3nCxXoG9B+WT3r+1ej0mtjd6sukv1PnnGuA2aB+lr9avx717/qaAgEYIyDxBrcefLULCay9DDiF42Lx+tsrIN5wfeM/TPKs048k+bGUbK5ekhyJ4aIZbl7hopjlZQmDIjYZ+wnHA4zw7ashUlldxVO5yw1uRgAAAbgKtKAoIJJ/byfEfOlj2UPPtMZTCBQA2SRIo3kldUjQFmZjgADiaiTUVljwhKclCKy30R5d0l1ubXL4JDtC1RsQRfqP6j7/ACHjXm9ZqndLP5UfUeDcJr4bRmXbfaf7L2LzfwJdN0/qiqIhkuJN3qjJ7hXEut5/cab7+bq+iRv9E6PQ2Ci5vth7gDa3/li/c++sU7HLpE83q9e7Mxh0j+pFqnSTBMWnYPIzMPIfc1oq0nfP5Hm7+Iflq+f0OKltd379dIzNn/UkPlXb0nDbrkuRYj4/e5ybLcvMnll6LSYV9ozSH5Cu1VwWiK/uNy8l9fMqdj7hks2jWp2Zp7NG7HkXP1Nbo8O0yXStfLIvNIYNQ0Jt3pVj4sop3oKH/wAS+QZkWFsrG5Tag2WH6onyP2rNZwrSz/Lj3feCeeSKs+kOATA4cfpbca5d/BZx61Sz7Hv9P0HVie4tlq99priNiXjHGKTl3Hl5VwNRpFzOM1iRto1dlWzyvA0cUun6/aGN0DY/NG25kPaP3Fc2cJ0s7uk1uXz1PDMhruiSaa+H/FtZNyuR9D7/ADq6uzPVbnqNJrI3Lp0kvvoZG8tZLGZZoGZVDZR1O9D3106bub3o7MJxui4TWfFeKPROimvLrNoUmIF5CB1ijdtDkw+/Z8q9PotV6eOJdpfeT5tx3g74fbzQ/wActvZ7H+3ivczu1tOCFABQA2gCWf20nxnzqI9lDz7TGVIgUAYv+oWrFETSoGwXAefH6eS+PHwHbXI4nqNql8T2v4T4apN6yxbdI+/vf7fMzmkW2xH6Q49Zvy+4V5vUWZfKj1uosy+VHo3RXSBawC9uF/HlXKA/2Kfuf5zrm2zy8I8xxDVekl6OOy8zn6/rDXkht7dsWyneR/qH9q26ejkXM9zyWr1XpXyx7P6jbDTQoElwuX5IeXf769ZoOFKKVl66+Hh7/acyc+5HP1vpVBZM0Fiq3E67mYn1EP3Pd869BGtvqxEjJXd/qWqZNzcSOh/tzsp8hup3Kus26fQ339YR6eL2IFs8cXHcBVb1Pgjpw4G/zz+S/n9hTaDk5z3VH9S/Ad8DjjpN/IRYZoH6yCQq44MjFW+dOr4PozJdwe+CzHEvJ/fxO1pnSy9tGEd+Dcxcyd0i+PPx+dM61JZicqdbi+WSwzXwS2Ws2glhcSJwyNzIew9hrDqtJXfHlsXx70Im4s5zrcaZdK8blWXejjgf52V4/W6KVEvR2dU9n4mmq1xfNHc1ljdW+t6c6TIDkbM0fYe0eYNcG2t0yPR6PV86U49JIw2t6YbG5ltJwWjYZRv1LyPf9xWiue0kev0uoVsFZHczlndXGiaqk8W94m4ZwJFPEeI+vdXY097g1ZH79hv1Wmq1+mlVPZ+T8fgetW1xFdW0VxA21FKgdD7jXq4TU4qUdmfIrqZ0WSqsWHF4ZLTFQUANoAlm9vJ8Z86WPZQ8+0xlMIIzBFLMcKoyT2ChtJZY0YuTUVuzx+5nfV9WkncnNxKW38l5DwUYryN9zk5WM+xaeiOi0sao/lWPj4/F9TW9HbBb7U4omX8GMbbj/aOXzwK41ksLJydbc6qXJbvoarpRfG2sxBGcST5BxyXn8+HzpdLXzS5n3HjNfdyQ5Fu/0ODo9qHczuPVU4Ue/tr1vB9Ipy9NPZbe/wDj72OBZLuOZ0x1xrfOnWb7MjD8Zwd6g/2j3ny769TXDPVlcV3mTt7cYDOO5aW278sT0PDuGJpW3L3L939DR6L0du9UUSkiC25SMMlvhHPvrKdDVa+vT+qusvA09t0U0qFR1kck7dskhH0XFQcizimpls8fD65J5OjejuuDZKPersD9DQVR4jql+f8AQ5Go9DUKl9NnYN/2pt4Pc3LxzQbqOLvOLV8V9DIXlo8UrQXUTRypuII3irITcHlHSu09Gsry+vg19+RFpl/caNfCaI5HCROUi/zgeVbE1ZHJ5PU6adFjrn/9PRgYNU09JYjmOVdpGxwP83Vz9Xpo6it1y+HsZmT5Wc7Srx9N1BXfcmdiUe7/ABxrwuppbThLdfqb9Nd6KxS7u80HS2xF1phnUDrLf1we1f7h9/CuXVLEsHseHXclvL3S+0eaazDmNJhxU7J7j/nzrp6aXVxPVaaWG4mr/p3fGbTZrJzvtnyvwtk+YPzr0/C7cwcH3fueK/Fuk9HqY6hfnXX3r+MfI1ldQ8kFACUAST+3k+I+dRHsoefaZDJIseyGJ2mOyqqCzMewAbz4VIqTbwiPUNOv9RsLmzs7d1eaJk6yYGNVzu5jJ58AfCs98oyrcU9zoaCLp1MLZx6RafyK9r/TDTbe2yL67N5s+19XYz8OOHjn31znpdPKPK4ZXvef1x5YO7bxrXWSzz4XhhY/TPmLoWk3OgyyLqaIr3AAjkjfaTcCSudxB57xyrz+t4XdXFSh6y9m/wAh9VxKGpcVjGDi9IrpbnVJDG6vHGAilTkbt5+pNV01yqhiSwzzOts57nju6F4PFp+nh52VEiTaYk434ya97pKfRUQrXh595zH1Zkx0K6TXsT6pPYH8QmVo2cCQg79y/Y7/AHVolq6o+pFnQ0+mfPGVi9XvGdGdOTVtRVHO1bxDblweI5Dx8s1Q01uei1urVVPNB9X0R6QAFAVQAoGAANwFQeWbz1YtBAUAISAMncBxNAHJ1jQX6RlI7FF9IjAb0hjiMIT+UnnzIAzjG/Gd6SsjDc6fD77KZPp6pHp/9Lg8gbWL0MiOCI7cH115gsd4zw3fOlWscOwjTq2tVjmWMGvboroy23V2dhb2sij1JoYwrqe/ifeCd/OqFqLebLlkzy09co8uDL610T1Nb3as0W7jkXO0uzGVIwMEM2/PaPfnHPm63Tens9JDo3v9TJLSSj0j1R0rCZP+mrBqBEMkaiGdJjskHgM57RwPOvManR3138nK231WOufdg7GmtxXFyeGjDp0e1PUxLa2tpI+DsmRl2UG/ccnlz3Zro6bQXykpNcq9vTy3PUy4tpqcSzl74XXz7jT6N0Cuuj5a8gv1u5WTZkt+q2QwyD6p2uI5ZG/3ZyPRaauqiWVn79mP3POcW4lfxGvklFJJ5WM5+ef2R0QxErQyI8cqYJjkXBweB7CPeK6KaayjzcoSg8SHVIglADdT67q7n0bPW5OzjGeO/Gd2ccM7s8aiGyHl23nxO9o8emSILiwG28e1EXfaMicCVO1vHBT79x7KxWOzOJnSqVeMwOnVRaFAEN5cxWdpNcztiOFGdj7gMmpinJ4RDaSyzhXPR6DXbuz1O+RIsIeshhPtQcFQzjGcb+HbjOOMzjCS5ZLONs/QplTGxqUjsW+mWNtIJILWJJAMBgu/HfUynKXRssjXCPWKwW6Qcp3mm215Kk0qkSoCA6HBIPI9o508bJR2EnXGfaRnr2E2WqeiCUzRvD1qlgNpPWxg44g8t3I8a2VTc45ZgvqVb6CVYZwoAiuIzIYSAjCKVZDG/wCWTHI+feBuNDWU0PCXLJM79lr1jcRDr5o7WcbngncKwPuzxHYRuNYZUzi9snShdCSzksR6pYS7YW7hBT8ys4UjvB30rhJbodTi9mLHqdhJnYvbc45dYP5iocJLuBTi9mc/VNft47WX/p0ouJwVAMUbSKuTgnK7iQMnZzk4xzqyFMm+q6Fc7oR7+pZsLSwnnXVIZBdXHV9R6SxBOFZsjAwAQSwO4cxSScl6r6DxUX6y6nSpBwoAhnt7eYZuIYpAARmRQcDnx7qlNrYhpPcyQMHp12LE5sgyiLByu1j1gn+3hw3ZyBXQr5uRc25zL+Xn9Ukpikkn9tJ8R86WPZQ8+0yDqUExmTajlIALxOUZgOAJUjI76ZpPchScdmOCbLl0eWNm/MY5WTa95wd595qHFPo0MrJrZgAwJKzXAY8WE7gt3nO/xqOSPgCtmnnIwwRtIJJA0sg4PM5kYe4FiSB3UySWwspSluySzkuNPdzYyokT4LQSR7SA9qgEbOd2eW7hnJKTrjPcsrvlX0RcGragsm1tW7qRvQxkY7jnzzVb08cFq1cu9CjV78MSfRmH6erYY8dqj+nj4h/VyzsRSajqMrZN0sI5LDEPqWznwxUqiC36iy1U3t0KqxhXd8s0jnLu7FmbvJ8uVXJJLCKJScnlj6BQoAKADJoAQgHGQDjhnlQAEBtzAEe+gBaAGRp1MjyQvLE0hy/VyMoY9pAOM8N/HdUSipboeNko7MkSW5jLGK8uE2vzevtZ/wDLOPDFK64PdDK6xd4qzXKZ6u8uVzxy+3/7Zx4Uejg+4lX2LvIXhSUk3GZ2PEzEv8s8O4UySjsJKcpbskqRBKAJJvbyfEfOlj2UPPtMZTCBQAUAFABQAUAFABQAUAFABQAUAFABQAUAFABQAUAFABQAUAJ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6640" name="Picture 16" descr="Arcobaleno autoadesivo della parete arte vinile,a pieni colo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643314"/>
            <a:ext cx="535785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69"/>
          </a:xfrm>
        </p:spPr>
        <p:txBody>
          <a:bodyPr/>
          <a:lstStyle/>
          <a:p>
            <a:r>
              <a:rPr lang="it-IT" b="1" dirty="0"/>
              <a:t>LA STORIA </a:t>
            </a:r>
            <a:r>
              <a:rPr lang="it-IT" b="1" dirty="0" err="1"/>
              <a:t>DI</a:t>
            </a:r>
            <a:r>
              <a:rPr lang="it-IT" b="1" dirty="0"/>
              <a:t> UN </a:t>
            </a:r>
            <a:r>
              <a:rPr lang="it-IT" b="1" dirty="0">
                <a:solidFill>
                  <a:srgbClr val="00B050"/>
                </a:solidFill>
              </a:rPr>
              <a:t>ALBERO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1506" name="AutoShape 2" descr="blob:https://web.whatsapp.com/01a132c6-295b-40c3-90d2-5dda4c66f18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8" name="AutoShape 4" descr="blob:https://web.whatsapp.com/01a132c6-295b-40c3-90d2-5dda4c66f18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 descr="01a132c6-295b-40c3-90d2-5dda4c66f1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500174"/>
            <a:ext cx="6500857" cy="4857784"/>
          </a:xfrm>
          <a:prstGeom prst="rect">
            <a:avLst/>
          </a:prstGeom>
        </p:spPr>
      </p:pic>
      <p:pic>
        <p:nvPicPr>
          <p:cNvPr id="1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929586" y="428604"/>
            <a:ext cx="1000132" cy="1000132"/>
          </a:xfrm>
          <a:prstGeom prst="rect">
            <a:avLst/>
          </a:prstGeom>
          <a:solidFill>
            <a:srgbClr val="FFFF00"/>
          </a:solidFill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latin typeface="Verdana" pitchFamily="34" charset="0"/>
                <a:ea typeface="Verdana" pitchFamily="34" charset="0"/>
              </a:rPr>
              <a:t>C’ERA UNA VOLTA UN ALBERO </a:t>
            </a:r>
            <a:r>
              <a:rPr lang="it-IT" sz="3600" dirty="0" err="1">
                <a:latin typeface="Verdana" pitchFamily="34" charset="0"/>
                <a:ea typeface="Verdana" pitchFamily="34" charset="0"/>
              </a:rPr>
              <a:t>DI</a:t>
            </a:r>
            <a:r>
              <a:rPr lang="it-IT" sz="3600" dirty="0">
                <a:latin typeface="Verdana" pitchFamily="34" charset="0"/>
                <a:ea typeface="Verdana" pitchFamily="34" charset="0"/>
              </a:rPr>
              <a:t> CILIEGIE: AVEVA UN TRONCO ROBUSTO E RAMI PIENI </a:t>
            </a:r>
            <a:r>
              <a:rPr lang="it-IT" sz="3600" dirty="0" err="1">
                <a:latin typeface="Verdana" pitchFamily="34" charset="0"/>
                <a:ea typeface="Verdana" pitchFamily="34" charset="0"/>
              </a:rPr>
              <a:t>DI</a:t>
            </a:r>
            <a:r>
              <a:rPr lang="it-IT" sz="3600" dirty="0">
                <a:latin typeface="Verdana" pitchFamily="34" charset="0"/>
                <a:ea typeface="Verdana" pitchFamily="34" charset="0"/>
              </a:rPr>
              <a:t> FOGLIE</a:t>
            </a:r>
          </a:p>
        </p:txBody>
      </p:sp>
      <p:pic>
        <p:nvPicPr>
          <p:cNvPr id="1026" name="Picture 2" descr="C:\Users\Imma\Desktop\alber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000240"/>
            <a:ext cx="4357718" cy="4429156"/>
          </a:xfrm>
          <a:prstGeom prst="rect">
            <a:avLst/>
          </a:prstGeom>
          <a:noFill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000892" y="3071810"/>
            <a:ext cx="1214446" cy="1214446"/>
          </a:xfrm>
          <a:prstGeom prst="rect">
            <a:avLst/>
          </a:prstGeom>
          <a:solidFill>
            <a:srgbClr val="FFFF00"/>
          </a:solidFill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it-IT" dirty="0"/>
              <a:t>IN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AUTUNNO</a:t>
            </a:r>
            <a:r>
              <a:rPr lang="it-IT" dirty="0"/>
              <a:t> SOFFIO’ UN FORTE VENTO CHE FECE VOLARE TUTTE LE SUE FOGLIE</a:t>
            </a:r>
          </a:p>
        </p:txBody>
      </p:sp>
      <p:pic>
        <p:nvPicPr>
          <p:cNvPr id="2050" name="Picture 2" descr="C:\Users\Imma\Desktop\vent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928812"/>
            <a:ext cx="3857651" cy="4429145"/>
          </a:xfrm>
          <a:prstGeom prst="rect">
            <a:avLst/>
          </a:prstGeom>
          <a:noFill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072330" y="2786058"/>
            <a:ext cx="1714512" cy="1357322"/>
          </a:xfrm>
          <a:prstGeom prst="rect">
            <a:avLst/>
          </a:prstGeom>
          <a:solidFill>
            <a:srgbClr val="FFFF00"/>
          </a:solidFill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8596" y="1071546"/>
            <a:ext cx="4040188" cy="746139"/>
          </a:xfrm>
        </p:spPr>
        <p:txBody>
          <a:bodyPr>
            <a:normAutofit/>
          </a:bodyPr>
          <a:lstStyle/>
          <a:p>
            <a:pPr algn="just"/>
            <a:r>
              <a:rPr lang="it-IT" sz="2800" b="0" dirty="0"/>
              <a:t>POI VENNE LA </a:t>
            </a:r>
            <a:r>
              <a:rPr lang="it-IT" sz="2800" b="0" dirty="0" err="1"/>
              <a:t>PIOGGIA…</a:t>
            </a:r>
            <a:endParaRPr lang="it-IT" sz="2800" b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785794"/>
            <a:ext cx="4041775" cy="1389081"/>
          </a:xfrm>
        </p:spPr>
        <p:txBody>
          <a:bodyPr/>
          <a:lstStyle/>
          <a:p>
            <a:pPr algn="just"/>
            <a:r>
              <a:rPr lang="it-IT" b="0" dirty="0"/>
              <a:t>… E LA NEVE. ERA </a:t>
            </a: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INVERNO</a:t>
            </a:r>
            <a:r>
              <a:rPr lang="it-IT" b="0" dirty="0"/>
              <a:t>, L’ALBERO AVEVA FREDDO E SI ADDORMENTO’.</a:t>
            </a:r>
          </a:p>
        </p:txBody>
      </p:sp>
      <p:pic>
        <p:nvPicPr>
          <p:cNvPr id="3074" name="Picture 2" descr="C:\Users\Imma\Desktop\piogg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3425654" cy="4143404"/>
          </a:xfrm>
          <a:prstGeom prst="rect">
            <a:avLst/>
          </a:prstGeom>
          <a:noFill/>
        </p:spPr>
      </p:pic>
      <p:pic>
        <p:nvPicPr>
          <p:cNvPr id="3075" name="Picture 3" descr="C:\Users\Imma\Desktop\nev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74875"/>
            <a:ext cx="3571900" cy="4254521"/>
          </a:xfrm>
          <a:prstGeom prst="rect">
            <a:avLst/>
          </a:prstGeom>
          <a:noFill/>
        </p:spPr>
      </p:pic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285720" y="214290"/>
            <a:ext cx="1214446" cy="1071570"/>
          </a:xfrm>
          <a:prstGeom prst="rect">
            <a:avLst/>
          </a:prstGeom>
          <a:solidFill>
            <a:srgbClr val="FFFF00"/>
          </a:solidFill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UN MATTINO </a:t>
            </a:r>
            <a:r>
              <a:rPr lang="it-IT" sz="3200" dirty="0" err="1"/>
              <a:t>DI</a:t>
            </a:r>
            <a:r>
              <a:rPr lang="it-IT" sz="3200" dirty="0"/>
              <a:t> </a:t>
            </a:r>
            <a:r>
              <a:rPr lang="it-IT" sz="3600" b="1" dirty="0">
                <a:solidFill>
                  <a:srgbClr val="00B050"/>
                </a:solidFill>
              </a:rPr>
              <a:t>PRIMAVERA</a:t>
            </a:r>
            <a:r>
              <a:rPr lang="it-IT" sz="3200" dirty="0"/>
              <a:t> L’ ALBERO FU SVEGLIATO DA UN UCCELLINO CHE CINGUETTAVA SU UN RAMO.</a:t>
            </a:r>
          </a:p>
        </p:txBody>
      </p:sp>
      <p:pic>
        <p:nvPicPr>
          <p:cNvPr id="4098" name="Picture 2" descr="C:\Users\Imma\Desktop\uccellin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600200"/>
            <a:ext cx="4500593" cy="4757758"/>
          </a:xfrm>
          <a:prstGeom prst="rect">
            <a:avLst/>
          </a:prstGeom>
          <a:noFill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500958" y="3000372"/>
            <a:ext cx="1428760" cy="142876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… SUI SUOI RAMI SENTI’ SPUNTARE LE NUOVE FOGLIE E I FIORI.</a:t>
            </a:r>
          </a:p>
        </p:txBody>
      </p:sp>
      <p:pic>
        <p:nvPicPr>
          <p:cNvPr id="5122" name="Picture 2" descr="C:\Users\Imma\Desktop\fiori pri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600200"/>
            <a:ext cx="4429156" cy="4686320"/>
          </a:xfrm>
          <a:prstGeom prst="rect">
            <a:avLst/>
          </a:prstGeom>
          <a:noFill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286612" y="2643182"/>
            <a:ext cx="1571668" cy="1643074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it-IT" dirty="0"/>
              <a:t>DOPO QUALCHE GIORNO COMINCIO’ L’</a:t>
            </a:r>
            <a:r>
              <a:rPr lang="it-IT" b="1" dirty="0">
                <a:solidFill>
                  <a:srgbClr val="FFC000"/>
                </a:solidFill>
              </a:rPr>
              <a:t>ESTATE</a:t>
            </a:r>
            <a:r>
              <a:rPr lang="it-IT" dirty="0"/>
              <a:t> E SULL’ALBERO SPUNTARONO TANTE CILIEGIE TONDE E ROSSE.</a:t>
            </a:r>
          </a:p>
        </p:txBody>
      </p:sp>
      <p:pic>
        <p:nvPicPr>
          <p:cNvPr id="6146" name="Picture 2" descr="C:\Users\Imma\Desktop\ciliegi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3116"/>
            <a:ext cx="4572032" cy="4357718"/>
          </a:xfrm>
          <a:prstGeom prst="rect">
            <a:avLst/>
          </a:prstGeom>
          <a:noFill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072330" y="3071810"/>
            <a:ext cx="1857388" cy="1571636"/>
          </a:xfrm>
          <a:prstGeom prst="rect">
            <a:avLst/>
          </a:prstGeom>
          <a:solidFill>
            <a:srgbClr val="FFFF00"/>
          </a:solidFill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dffa66f0986f247746ed52aff4674c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928670"/>
            <a:ext cx="4643470" cy="5929330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3500430" y="1500174"/>
            <a:ext cx="2500330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-214346" y="500042"/>
            <a:ext cx="93583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L’ALBERO E </a:t>
            </a:r>
          </a:p>
          <a:p>
            <a:pPr algn="ctr"/>
            <a:r>
              <a:rPr lang="it-IT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QUATTRO STAGIONI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228</Words>
  <Application>Microsoft Office PowerPoint</Application>
  <PresentationFormat>Presentazione su schermo (4:3)</PresentationFormat>
  <Paragraphs>43</Paragraphs>
  <Slides>14</Slides>
  <Notes>1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Tema di Office</vt:lpstr>
      <vt:lpstr>Gli alberi e le stagioni</vt:lpstr>
      <vt:lpstr>LA STORIA DI UN ALBERO</vt:lpstr>
      <vt:lpstr>C’ERA UNA VOLTA UN ALBERO DI CILIEGIE: AVEVA UN TRONCO ROBUSTO E RAMI PIENI DI FOGLIE</vt:lpstr>
      <vt:lpstr>IN AUTUNNO SOFFIO’ UN FORTE VENTO CHE FECE VOLARE TUTTE LE SUE FOGLIE</vt:lpstr>
      <vt:lpstr>Presentazione standard di PowerPoint</vt:lpstr>
      <vt:lpstr>UN MATTINO DI PRIMAVERA L’ ALBERO FU SVEGLIATO DA UN UCCELLINO CHE CINGUETTAVA SU UN RAMO.</vt:lpstr>
      <vt:lpstr>… SUI SUOI RAMI SENTI’ SPUNTARE LE NUOVE FOGLIE E I FIORI.</vt:lpstr>
      <vt:lpstr>DOPO QUALCHE GIORNO COMINCIO’ L’ESTATE E SULL’ALBERO SPUNTARONO TANTE CILIEGIE TONDE E ROSSE.</vt:lpstr>
      <vt:lpstr>Presentazione standard di PowerPoint</vt:lpstr>
      <vt:lpstr>Presentazione standard di PowerPoint</vt:lpstr>
      <vt:lpstr>CONTA LE MELE E LE CASTAGNE</vt:lpstr>
      <vt:lpstr>DISEGNA LE CASTAGNE E LE MELE NEL CESTO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storia di un albero</dc:title>
  <dc:creator>Utente</dc:creator>
  <cp:lastModifiedBy>Raffaella Castiello</cp:lastModifiedBy>
  <cp:revision>44</cp:revision>
  <dcterms:created xsi:type="dcterms:W3CDTF">2020-10-22T15:44:55Z</dcterms:created>
  <dcterms:modified xsi:type="dcterms:W3CDTF">2020-10-23T17:29:14Z</dcterms:modified>
</cp:coreProperties>
</file>