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4" autoAdjust="0"/>
    <p:restoredTop sz="94660"/>
  </p:normalViewPr>
  <p:slideViewPr>
    <p:cSldViewPr snapToGrid="0">
      <p:cViewPr varScale="1">
        <p:scale>
          <a:sx n="80" d="100"/>
          <a:sy n="80" d="100"/>
        </p:scale>
        <p:origin x="6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45FF-4D75-4BA3-A769-24FD83D0AFC8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94B1-78A3-44BD-9C2D-2484625D90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73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45FF-4D75-4BA3-A769-24FD83D0AFC8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94B1-78A3-44BD-9C2D-2484625D90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52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45FF-4D75-4BA3-A769-24FD83D0AFC8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94B1-78A3-44BD-9C2D-2484625D90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69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45FF-4D75-4BA3-A769-24FD83D0AFC8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94B1-78A3-44BD-9C2D-2484625D90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99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45FF-4D75-4BA3-A769-24FD83D0AFC8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94B1-78A3-44BD-9C2D-2484625D90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75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45FF-4D75-4BA3-A769-24FD83D0AFC8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94B1-78A3-44BD-9C2D-2484625D90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97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45FF-4D75-4BA3-A769-24FD83D0AFC8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94B1-78A3-44BD-9C2D-2484625D90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90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45FF-4D75-4BA3-A769-24FD83D0AFC8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94B1-78A3-44BD-9C2D-2484625D90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85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45FF-4D75-4BA3-A769-24FD83D0AFC8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94B1-78A3-44BD-9C2D-2484625D90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39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45FF-4D75-4BA3-A769-24FD83D0AFC8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94B1-78A3-44BD-9C2D-2484625D90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5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45FF-4D75-4BA3-A769-24FD83D0AFC8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94B1-78A3-44BD-9C2D-2484625D90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44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C45FF-4D75-4BA3-A769-24FD83D0AFC8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094B1-78A3-44BD-9C2D-2484625D90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83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21724" y="7875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LA LETTERA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E 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LA DIVISIONE IN SILLABE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89905" y="4155830"/>
            <a:ext cx="9144000" cy="2425274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ITALIANO - RELIGIONE</a:t>
            </a:r>
          </a:p>
          <a:p>
            <a:r>
              <a:rPr lang="it-IT" dirty="0"/>
              <a:t>BUONGIORNO BAMBINI</a:t>
            </a:r>
          </a:p>
          <a:p>
            <a:r>
              <a:rPr lang="it-IT" dirty="0"/>
              <a:t>OGGI SCRIVIAMO UNA LETTERA , CONSOLIDIAMO LA DIVISIONE IN SILLABE </a:t>
            </a:r>
          </a:p>
          <a:p>
            <a:pPr algn="r"/>
            <a:r>
              <a:rPr lang="it-IT" dirty="0" err="1">
                <a:solidFill>
                  <a:srgbClr val="FFFF00"/>
                </a:solidFill>
              </a:rPr>
              <a:t>Ins</a:t>
            </a:r>
            <a:r>
              <a:rPr lang="it-IT" dirty="0">
                <a:solidFill>
                  <a:srgbClr val="FFFF00"/>
                </a:solidFill>
              </a:rPr>
              <a:t>. Vincenza Mele e Imma Vitiello</a:t>
            </a:r>
          </a:p>
          <a:p>
            <a:pPr algn="r"/>
            <a:r>
              <a:rPr lang="it-IT" dirty="0">
                <a:solidFill>
                  <a:srgbClr val="FFFF00"/>
                </a:solidFill>
              </a:rPr>
              <a:t>Classe 2° E Siciliano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787513"/>
            <a:ext cx="2807594" cy="37559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0151"/>
            <a:ext cx="2756079" cy="2151229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331828-2029-3D40-A616-1A350C247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702219"/>
            <a:ext cx="10515600" cy="2142581"/>
          </a:xfrm>
        </p:spPr>
        <p:txBody>
          <a:bodyPr/>
          <a:lstStyle/>
          <a:p>
            <a:r>
              <a:rPr lang="it-IT" dirty="0"/>
              <a:t>Non aspettare che inizi qualche altro.</a:t>
            </a:r>
          </a:p>
          <a:p>
            <a:pPr marL="0" indent="0">
              <a:buNone/>
            </a:pPr>
            <a:r>
              <a:rPr lang="it-IT" dirty="0"/>
              <a:t>  Tocca a te, oggi, cominciare un cerchio di gioia. </a:t>
            </a:r>
          </a:p>
          <a:p>
            <a:r>
              <a:rPr lang="it-IT" dirty="0"/>
              <a:t>Prova ad illustrarlo.</a:t>
            </a:r>
          </a:p>
          <a:p>
            <a:r>
              <a:rPr lang="it-IT" dirty="0"/>
              <a:t>Buon lavoro!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7417F34-C63C-204E-8200-2B46E0CF7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598" y="1947159"/>
            <a:ext cx="4855031" cy="45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8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2434" y="262094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BUON LAVORO</a:t>
            </a:r>
          </a:p>
        </p:txBody>
      </p:sp>
      <p:pic>
        <p:nvPicPr>
          <p:cNvPr id="1026" name="Picture 2" descr="Risultato immagine per immagine di una lettera da scrivere di un gruppo di bambini sul mar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1690688"/>
            <a:ext cx="8577329" cy="48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7138" y="724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183" y="180305"/>
            <a:ext cx="11809927" cy="1510384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Leggi ad alta voce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Lettera scritta da Paolo al suo amico Eugenio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69799" y="1825625"/>
            <a:ext cx="6452401" cy="4351338"/>
          </a:xfrm>
          <a:prstGeom prst="rect">
            <a:avLst/>
          </a:prstGeom>
        </p:spPr>
      </p:pic>
      <p:pic>
        <p:nvPicPr>
          <p:cNvPr id="2050" name="Picture 2" descr="Risultato immagine per immagine di una busta per scrivere una lette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2191332"/>
            <a:ext cx="19907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65476" y="1803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1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Scrivi una lettera ai tuoi amici o a un tuo amico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                                                                   ( LUOGO E DATA)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    Pomigliano D’Arco, 22 ottobre 2020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CARI AMICI/O                                      </a:t>
            </a:r>
          </a:p>
          <a:p>
            <a:pPr marL="0" indent="0">
              <a:buNone/>
            </a:pPr>
            <a:r>
              <a:rPr lang="it-IT" dirty="0"/>
              <a:t>Messaggio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FIRMA DEL MITTENTE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913" y="2952012"/>
            <a:ext cx="3760631" cy="3905988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2744" y="3391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COPIA DIETRO ALLA BUSTA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Il destinatario (cioè chi la riceve)</a:t>
            </a:r>
          </a:p>
          <a:p>
            <a:pPr marL="0" indent="0">
              <a:buNone/>
            </a:pPr>
            <a:r>
              <a:rPr lang="it-IT" dirty="0"/>
              <a:t>                                        Copia </a:t>
            </a:r>
          </a:p>
          <a:p>
            <a:pPr marL="0" indent="0">
              <a:buNone/>
            </a:pPr>
            <a:r>
              <a:rPr lang="it-IT" dirty="0"/>
              <a:t>Alla classe 2° E della Scuola Siciliano</a:t>
            </a:r>
          </a:p>
          <a:p>
            <a:pPr marL="0" indent="0">
              <a:buNone/>
            </a:pPr>
            <a:r>
              <a:rPr lang="it-IT" dirty="0" err="1"/>
              <a:t>Ins</a:t>
            </a:r>
            <a:r>
              <a:rPr lang="it-IT" dirty="0"/>
              <a:t>. Vincenza Mele e Imma Vitiello</a:t>
            </a:r>
          </a:p>
          <a:p>
            <a:pPr marL="0" indent="0">
              <a:buNone/>
            </a:pPr>
            <a:r>
              <a:rPr lang="it-IT" dirty="0"/>
              <a:t>Via Antonio Gramsci Pomigliano D’Arco</a:t>
            </a:r>
          </a:p>
          <a:p>
            <a:pPr marL="0" indent="0">
              <a:buNone/>
            </a:pPr>
            <a:r>
              <a:rPr lang="it-IT" dirty="0"/>
              <a:t>80038 Napoli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620" y="1690687"/>
            <a:ext cx="5559380" cy="3254799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1955" y="4811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0304" y="141669"/>
            <a:ext cx="11173496" cy="154902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Copia la regola e racchiudila in una nuvoletta poi copia le parole e dividile in sillabe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6200000">
            <a:off x="5975800" y="1468190"/>
            <a:ext cx="4636395" cy="5821251"/>
          </a:xfrm>
          <a:prstGeom prst="rect">
            <a:avLst/>
          </a:prstGeom>
        </p:spPr>
      </p:pic>
      <p:sp>
        <p:nvSpPr>
          <p:cNvPr id="6" name="Nuvola 5"/>
          <p:cNvSpPr/>
          <p:nvPr/>
        </p:nvSpPr>
        <p:spPr>
          <a:xfrm>
            <a:off x="618186" y="2446986"/>
            <a:ext cx="4430332" cy="3721994"/>
          </a:xfrm>
          <a:prstGeom prst="cloud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6017" y="12660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B1555D-6347-BE44-9B43-5295D3BBB1BE}"/>
              </a:ext>
            </a:extLst>
          </p:cNvPr>
          <p:cNvSpPr txBox="1"/>
          <p:nvPr/>
        </p:nvSpPr>
        <p:spPr>
          <a:xfrm>
            <a:off x="0" y="35705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RELIGIONE CATTOLICA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IL CERCHIO DELLA FELICITÀ E DELLA GIOIA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932698A-FDF3-EF4D-881A-B27C0B593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657" y="1472634"/>
            <a:ext cx="4093684" cy="49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9DFBD0-98F5-A64C-85D5-F7FBF2FE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1" y="460102"/>
            <a:ext cx="10769600" cy="463441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Autore </a:t>
            </a:r>
            <a:r>
              <a:rPr lang="it-IT" b="1" dirty="0">
                <a:solidFill>
                  <a:srgbClr val="FF0000"/>
                </a:solidFill>
              </a:rPr>
              <a:t>Bruno Ferrero </a:t>
            </a:r>
            <a:r>
              <a:rPr lang="it-IT" dirty="0">
                <a:solidFill>
                  <a:srgbClr val="FF0000"/>
                </a:solidFill>
              </a:rPr>
              <a:t>- Libro </a:t>
            </a:r>
            <a:r>
              <a:rPr lang="it-IT" b="1" dirty="0">
                <a:solidFill>
                  <a:srgbClr val="FF0000"/>
                </a:solidFill>
              </a:rPr>
              <a:t>Quaranta Storie nel Deserto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Un giorno, non molto tempo fa, un contadino si presentò alla porta di un convento e bussò energicamente. Quando il frate portinaio aprì la porta di quercia, il contadino gli mostrò, sorridendo, un magnifico grappolo d'uva.</a:t>
            </a:r>
            <a:br>
              <a:rPr lang="it-IT" dirty="0"/>
            </a:br>
            <a:r>
              <a:rPr lang="it-IT" dirty="0"/>
              <a:t>"Frate Portinaio", disse il contadino, "sai a chi voglio regalare questo grappolo d'uva che è il più bello della mia vigna?".</a:t>
            </a:r>
            <a:br>
              <a:rPr lang="it-IT" dirty="0"/>
            </a:br>
            <a:r>
              <a:rPr lang="it-IT" dirty="0"/>
              <a:t>"Forse all'abate o a qualche padre del convento".</a:t>
            </a:r>
            <a:br>
              <a:rPr lang="it-IT" dirty="0"/>
            </a:br>
            <a:r>
              <a:rPr lang="it-IT" dirty="0"/>
              <a:t>"No, a te!".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A829C3-7E99-844F-8646-A952C8034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4296360"/>
            <a:ext cx="3657600" cy="25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2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747ED5-013B-234E-A4AB-71729626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309"/>
            <a:ext cx="10515600" cy="4949054"/>
          </a:xfrm>
        </p:spPr>
        <p:txBody>
          <a:bodyPr>
            <a:normAutofit/>
          </a:bodyPr>
          <a:lstStyle/>
          <a:p>
            <a:r>
              <a:rPr lang="it-IT" dirty="0"/>
              <a:t>"A me?". Il frate portinaio arrossì tutto per la </a:t>
            </a:r>
            <a:r>
              <a:rPr lang="it-IT" dirty="0" err="1"/>
              <a:t>gioia."Lo</a:t>
            </a:r>
            <a:r>
              <a:rPr lang="it-IT" dirty="0"/>
              <a:t> vuoi dare     proprio a me?".</a:t>
            </a:r>
            <a:br>
              <a:rPr lang="it-IT" dirty="0"/>
            </a:br>
            <a:r>
              <a:rPr lang="it-IT" dirty="0"/>
              <a:t>"Certo, </a:t>
            </a:r>
            <a:r>
              <a:rPr lang="it-IT" dirty="0" err="1"/>
              <a:t>perchè</a:t>
            </a:r>
            <a:r>
              <a:rPr lang="it-IT" dirty="0"/>
              <a:t> mi hai sempre trattato con amicizia e mi hai aiutato quando te lo chiedevo. Voglio che questo grappolo d'uva ti dia un po' di gioia". La gioia semplice e schietta che vedeva sul volto del frate portinaio illuminava anche lui.</a:t>
            </a:r>
            <a:br>
              <a:rPr lang="it-IT" dirty="0"/>
            </a:br>
            <a:r>
              <a:rPr lang="it-IT" dirty="0"/>
              <a:t>Il frate portinaio mise il grappolo d'uva bene in vista e lo rimirò per tutta la mattina. Era veramente un grappolo stupendo. Ad un certo punto gli venne un'idea: "</a:t>
            </a:r>
            <a:r>
              <a:rPr lang="it-IT" dirty="0" err="1"/>
              <a:t>Perchè</a:t>
            </a:r>
            <a:r>
              <a:rPr lang="it-IT" dirty="0"/>
              <a:t> non porto questo grappolo all'abate per dare un po' di gioia anche a lui?".</a:t>
            </a:r>
            <a:br>
              <a:rPr lang="it-IT" dirty="0"/>
            </a:br>
            <a:r>
              <a:rPr lang="it-IT" dirty="0"/>
              <a:t>Prese il grappolo e lo portò all'abate.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615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F22F4-E565-4046-9A3D-52B005BD0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7117"/>
            <a:ext cx="10515600" cy="5095969"/>
          </a:xfrm>
        </p:spPr>
        <p:txBody>
          <a:bodyPr>
            <a:normAutofit/>
          </a:bodyPr>
          <a:lstStyle/>
          <a:p>
            <a:r>
              <a:rPr lang="it-IT" dirty="0"/>
              <a:t>L'abate ne fu sinceramente felice. Ma si ricordò che c'era nel convento un vecchio frate ammalato e pensò: "Porterò a lui il grappolo, così si solleverà un poco". Così il grappolo d'uva emigrò di nuovo. Ma non rimase a lungo nella cella del frate ammalato. Costui pensò, infatti che il grappolo avrebbe fatto la gioia del frate cuoco, che passava le giornate a sudare sui fornelli, e glielo mandò. Ma il frate cuoco lo diede al frate sagrestano (per dare un po' di gioia anche a lui), questi lo portò al frate più giovane del convento, che lo portò ad un altro, che pensò bene di darlo ad un altro. </a:t>
            </a:r>
            <a:r>
              <a:rPr lang="it-IT" dirty="0" err="1"/>
              <a:t>Finchè</a:t>
            </a:r>
            <a:r>
              <a:rPr lang="it-IT" dirty="0"/>
              <a:t>, di frate in frate, il grappolo d'uva tornò al frate portinaio (per portargli un po' di gioia).</a:t>
            </a:r>
            <a:br>
              <a:rPr lang="it-IT" dirty="0"/>
            </a:br>
            <a:r>
              <a:rPr lang="it-IT" dirty="0"/>
              <a:t>Così fu chiuso il cerchio. Un cerchio di gioia.</a:t>
            </a:r>
          </a:p>
        </p:txBody>
      </p:sp>
    </p:spTree>
    <p:extLst>
      <p:ext uri="{BB962C8B-B14F-4D97-AF65-F5344CB8AC3E}">
        <p14:creationId xmlns:p14="http://schemas.microsoft.com/office/powerpoint/2010/main" val="963901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563</Words>
  <Application>Microsoft Office PowerPoint</Application>
  <PresentationFormat>Widescreen</PresentationFormat>
  <Paragraphs>35</Paragraphs>
  <Slides>11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LA LETTERA E  LA DIVISIONE IN SILLABE</vt:lpstr>
      <vt:lpstr>Leggi ad alta voce Lettera scritta da Paolo al suo amico Eugenio</vt:lpstr>
      <vt:lpstr>Scrivi una lettera ai tuoi amici o a un tuo amico</vt:lpstr>
      <vt:lpstr>COPIA DIETRO ALLA BUSTA</vt:lpstr>
      <vt:lpstr>Copia la regola e racchiudila in una nuvoletta poi copia le parole e dividile in sillabe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BUON LAVORO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LETTERA  La divisione in sillabe</dc:title>
  <dc:creator>Utente Windows</dc:creator>
  <cp:lastModifiedBy>Raffaella Castiello</cp:lastModifiedBy>
  <cp:revision>18</cp:revision>
  <dcterms:created xsi:type="dcterms:W3CDTF">2020-10-21T07:59:26Z</dcterms:created>
  <dcterms:modified xsi:type="dcterms:W3CDTF">2020-10-22T14:43:44Z</dcterms:modified>
</cp:coreProperties>
</file>