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54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851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96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507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015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70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65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35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56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72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49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21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57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22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72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2274-2FD3-476D-AE6E-B8B0574F6EDB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094E1A-840C-4658-8E5A-300F1A73B3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1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31910" y="1016001"/>
            <a:ext cx="5847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0" i="0" dirty="0" smtClean="0">
                <a:solidFill>
                  <a:srgbClr val="343434"/>
                </a:solidFill>
                <a:effectLst/>
                <a:latin typeface="leggimiRegular"/>
              </a:rPr>
              <a:t>:</a:t>
            </a:r>
            <a:endParaRPr lang="it-IT" dirty="0"/>
          </a:p>
        </p:txBody>
      </p:sp>
      <p:pic>
        <p:nvPicPr>
          <p:cNvPr id="1026" name="Picture 2" descr="https://miobook.raffaellodigitale.it/progetti/2607/book_3594/pages/155186382200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89" y="846667"/>
            <a:ext cx="6378222" cy="61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2325511" y="214489"/>
            <a:ext cx="7382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L’uomo alla ricerca </a:t>
            </a:r>
            <a:r>
              <a:rPr lang="it-IT" sz="4400" dirty="0" err="1" smtClean="0"/>
              <a:t>diDIO</a:t>
            </a:r>
            <a:endParaRPr lang="it-IT" sz="44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80444" y="2130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iobook.raffaellodigitale.it/progetti/2607/book_3594/pages/15518638220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286" y="-156634"/>
            <a:ext cx="6741936" cy="75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5823" y="1656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83467" y="1727200"/>
            <a:ext cx="66943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ATTIVITA’: leggi le letture  di pag.6- 7 del libro e completa le relative </a:t>
            </a:r>
            <a:r>
              <a:rPr lang="it-IT" sz="4000" dirty="0" err="1" smtClean="0"/>
              <a:t>attivita’</a:t>
            </a:r>
            <a:r>
              <a:rPr lang="it-IT" sz="4000" dirty="0" smtClean="0"/>
              <a:t>. BUON LAVORO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81788562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</TotalTime>
  <Words>23</Words>
  <Application>Microsoft Office PowerPoint</Application>
  <PresentationFormat>Widescreen</PresentationFormat>
  <Paragraphs>3</Paragraphs>
  <Slides>3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leggimiRegular</vt:lpstr>
      <vt:lpstr>Wingdings 3</vt:lpstr>
      <vt:lpstr>Filo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L’uomo in cerca DIO:la religione</dc:title>
  <dc:creator>Gina</dc:creator>
  <cp:lastModifiedBy>Gina</cp:lastModifiedBy>
  <cp:revision>6</cp:revision>
  <dcterms:created xsi:type="dcterms:W3CDTF">2020-10-29T10:50:55Z</dcterms:created>
  <dcterms:modified xsi:type="dcterms:W3CDTF">2020-10-29T14:30:03Z</dcterms:modified>
</cp:coreProperties>
</file>