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faella Castiello" userId="8176883f8a7a6092" providerId="LiveId" clId="{7120A5E6-32C8-4C54-8B22-AFB2CCBFBA78}"/>
    <pc:docChg chg="custSel modSld">
      <pc:chgData name="Raffaella Castiello" userId="8176883f8a7a6092" providerId="LiveId" clId="{7120A5E6-32C8-4C54-8B22-AFB2CCBFBA78}" dt="2020-10-27T07:04:53.343" v="29" actId="5793"/>
      <pc:docMkLst>
        <pc:docMk/>
      </pc:docMkLst>
      <pc:sldChg chg="modSp mod">
        <pc:chgData name="Raffaella Castiello" userId="8176883f8a7a6092" providerId="LiveId" clId="{7120A5E6-32C8-4C54-8B22-AFB2CCBFBA78}" dt="2020-10-26T21:34:51.068" v="5" actId="20577"/>
        <pc:sldMkLst>
          <pc:docMk/>
          <pc:sldMk cId="2108036776" sldId="256"/>
        </pc:sldMkLst>
        <pc:spChg chg="mod">
          <ac:chgData name="Raffaella Castiello" userId="8176883f8a7a6092" providerId="LiveId" clId="{7120A5E6-32C8-4C54-8B22-AFB2CCBFBA78}" dt="2020-10-26T21:34:51.068" v="5" actId="20577"/>
          <ac:spMkLst>
            <pc:docMk/>
            <pc:sldMk cId="2108036776" sldId="256"/>
            <ac:spMk id="2" creationId="{DB70BD5E-E0CA-4271-A845-03F9A3A6D78B}"/>
          </ac:spMkLst>
        </pc:spChg>
      </pc:sldChg>
      <pc:sldChg chg="modSp mod">
        <pc:chgData name="Raffaella Castiello" userId="8176883f8a7a6092" providerId="LiveId" clId="{7120A5E6-32C8-4C54-8B22-AFB2CCBFBA78}" dt="2020-10-27T07:04:53.343" v="29" actId="5793"/>
        <pc:sldMkLst>
          <pc:docMk/>
          <pc:sldMk cId="1176707644" sldId="261"/>
        </pc:sldMkLst>
        <pc:spChg chg="mod">
          <ac:chgData name="Raffaella Castiello" userId="8176883f8a7a6092" providerId="LiveId" clId="{7120A5E6-32C8-4C54-8B22-AFB2CCBFBA78}" dt="2020-10-27T07:04:53.343" v="29" actId="5793"/>
          <ac:spMkLst>
            <pc:docMk/>
            <pc:sldMk cId="1176707644" sldId="261"/>
            <ac:spMk id="2" creationId="{51A52BC1-DF46-4F89-89C2-427E8667A4A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797E0-7C00-45A5-ACDC-DEC752105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4FAA2B-4073-4617-A55B-F7FBBBDB0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01248C-1671-4589-9A61-CF731A0D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A1D-4834-4B7A-BF7B-30E75E796786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5CA45E-C044-47D9-9AEE-2178E1F8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029802-46B6-4B51-AB51-038F8CF1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E2F9-477A-4986-B1F2-493D4E23A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85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19F2D9-E9BE-4767-ACCC-938CF3A8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A997B5-F9D3-4F65-B3E6-1ACF277AB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E71530-AF41-4D2F-BCD2-2E0C263D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A1D-4834-4B7A-BF7B-30E75E796786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B6D0E9-064E-4A5E-ABA2-1B27F5BC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B23699-010A-4065-8E1B-A1FDD53D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E2F9-477A-4986-B1F2-493D4E23A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76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2C38D1-4FA9-4FE8-B785-D524CF492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856606-B4EE-403E-B477-F5A75F0E2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4F6884-B122-40B6-A006-EEB420E1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A1D-4834-4B7A-BF7B-30E75E796786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6E96E3-A051-48BB-9F6C-B4C54449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EDE89D-4406-44E3-B515-FA0D4BD9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E2F9-477A-4986-B1F2-493D4E23A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28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F4B18-94E9-4EF7-AF02-18DA7991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A93923-C751-4087-A21E-E409AE45E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9C55A8-D0F1-4689-979E-9FF53563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A1D-4834-4B7A-BF7B-30E75E796786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C0FB53-DED5-4C90-8E65-8A82F4A4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3CC1AB-75E6-4C3F-93A2-9E236A20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E2F9-477A-4986-B1F2-493D4E23A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94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C74873-937F-439A-B8D5-057AC233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520141-2EA2-4847-AC3A-93FD68099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C20F58-4DC1-4057-A902-4F485503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A1D-4834-4B7A-BF7B-30E75E796786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3A584B-004B-4284-8912-25BC2152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4B433E-7847-4A4F-986D-3498313C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E2F9-477A-4986-B1F2-493D4E23A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45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6E033-D893-448D-AD81-F90D83E6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95BCB2-AD32-4C93-B1D5-CC4941F23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A79F63-FF4A-4110-9148-C85857769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4BCDD4-D36B-4B47-9DC6-29CB43D4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A1D-4834-4B7A-BF7B-30E75E796786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63A3B9-E4CC-41A4-8CC1-9494B6D9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E72C00-AFF1-4297-B728-9BCF93D4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E2F9-477A-4986-B1F2-493D4E23A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B973D-69C1-450D-9F7A-CE9A56259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E2E6CA-55B6-44D2-8A5E-10E7D277A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5E28B9-5C1E-446B-9E6C-7BAC60545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6AB618-426B-4473-ACE8-9BEB6BC91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C048B1E-167C-417B-8C26-AA58BFF00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361C877-7E31-482F-A4A2-FBB843D6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A1D-4834-4B7A-BF7B-30E75E796786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A44183-3BBE-4CDB-9E15-5C4AF676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162922-EDB3-46F2-8023-ED1E613D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E2F9-477A-4986-B1F2-493D4E23A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44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DA893D-929B-428A-ABCA-CF19EDB6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E25CB0-04D5-4C56-B0D4-DA943FE1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A1D-4834-4B7A-BF7B-30E75E796786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45D41D-5C96-454C-8A4E-3BF8DE97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61A098-ED31-4AE5-80F9-D8652B06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E2F9-477A-4986-B1F2-493D4E23A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67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23E4A8C-7862-4B88-9802-895B189A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A1D-4834-4B7A-BF7B-30E75E796786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70D288F-B77C-42C3-AC5E-409C894C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3DC698-3320-4D0D-912A-42765E17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E2F9-477A-4986-B1F2-493D4E23A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58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7A831F-B425-47D2-8CF5-CA88E1D0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E587AC-B9AC-4E2B-89DB-C0B68E13F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1C7236-8AF5-41BA-AF05-ABEA1457D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F5EA7-F5B5-49BE-BFF6-3E425BA4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A1D-4834-4B7A-BF7B-30E75E796786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4F2FBD-D169-4BCB-BEFE-5B87890C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0D32-03F4-4DB8-B86F-366E8E5C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E2F9-477A-4986-B1F2-493D4E23A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98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3DDAE-F6AF-4C95-A453-97E356C6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3241E47-E7D8-4728-B54D-DF5306D26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0EA031-D354-4164-AB8E-5706C74D9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2B0A5F-4208-4573-AD79-A6CAEEB2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A1D-4834-4B7A-BF7B-30E75E796786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8DBC0E-C28D-486F-81C7-4B1CCB4B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DD4F85-DBB6-4FE7-AB74-3D44FC8E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E2F9-477A-4986-B1F2-493D4E23A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96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1879839-F7DD-4A67-9950-3D972FFF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E74909-3E22-46F6-A286-DC586C208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0B460B-A9E8-4B44-89EF-3D89EAEDF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E0A1D-4834-4B7A-BF7B-30E75E796786}" type="datetimeFigureOut">
              <a:rPr lang="it-IT" smtClean="0"/>
              <a:t>27/10/2020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343B8C-2FB0-4DE4-ACB0-142B38AB1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3A4E76-81D2-4E17-9630-9C55AA750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E2F9-477A-4986-B1F2-493D4E23A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81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yJIfdA71Lc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_noPfsom9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B70BD5E-E0CA-4271-A845-03F9A3A6D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6543" y="858525"/>
            <a:ext cx="2700990" cy="4010655"/>
          </a:xfrm>
        </p:spPr>
        <p:txBody>
          <a:bodyPr anchor="ctr">
            <a:normAutofit/>
          </a:bodyPr>
          <a:lstStyle/>
          <a:p>
            <a:pPr algn="l"/>
            <a:r>
              <a:rPr lang="it-IT" sz="3700" dirty="0" err="1">
                <a:solidFill>
                  <a:srgbClr val="FFC000"/>
                </a:solidFill>
                <a:latin typeface="Algerian" panose="04020705040A02060702" pitchFamily="82" charset="0"/>
              </a:rPr>
              <a:t>It’S</a:t>
            </a:r>
            <a:r>
              <a:rPr lang="it-IT" sz="3700" dirty="0">
                <a:solidFill>
                  <a:srgbClr val="FFC000"/>
                </a:solidFill>
                <a:latin typeface="Algerian" panose="04020705040A02060702" pitchFamily="82" charset="0"/>
              </a:rPr>
              <a:t> </a:t>
            </a:r>
            <a:br>
              <a:rPr lang="it-IT" sz="3700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r>
              <a:rPr lang="it-IT" sz="3700" dirty="0">
                <a:solidFill>
                  <a:srgbClr val="FFC000"/>
                </a:solidFill>
                <a:latin typeface="Algerian" panose="04020705040A02060702" pitchFamily="82" charset="0"/>
              </a:rPr>
              <a:t>AUTUMN!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0A901E4-D6F3-4D1F-A9CE-B4A051CC4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4727448"/>
            <a:ext cx="2446465" cy="1537200"/>
          </a:xfrm>
        </p:spPr>
        <p:txBody>
          <a:bodyPr>
            <a:noAutofit/>
          </a:bodyPr>
          <a:lstStyle/>
          <a:p>
            <a:pPr algn="l"/>
            <a:r>
              <a:rPr lang="it-IT" sz="1400" dirty="0"/>
              <a:t>Teachers: </a:t>
            </a:r>
          </a:p>
          <a:p>
            <a:pPr algn="l"/>
            <a:r>
              <a:rPr lang="it-IT" sz="1400" dirty="0" err="1"/>
              <a:t>Mrs</a:t>
            </a:r>
            <a:r>
              <a:rPr lang="it-IT" sz="1400" dirty="0"/>
              <a:t> Castiello Raffaella</a:t>
            </a:r>
          </a:p>
          <a:p>
            <a:pPr algn="l"/>
            <a:r>
              <a:rPr lang="it-IT" sz="1400" dirty="0" err="1"/>
              <a:t>Mrs</a:t>
            </a:r>
            <a:r>
              <a:rPr lang="it-IT" sz="1400" dirty="0"/>
              <a:t> Sposito Rosa</a:t>
            </a:r>
          </a:p>
          <a:p>
            <a:pPr algn="l"/>
            <a:r>
              <a:rPr lang="it-IT" sz="1400" dirty="0"/>
              <a:t>Classe 3AB Plesso Gianni Rodari</a:t>
            </a:r>
          </a:p>
          <a:p>
            <a:pPr algn="l"/>
            <a:r>
              <a:rPr lang="it-IT" sz="1400" dirty="0"/>
              <a:t>Lavoro interdisciplinare Inglese/Musica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E782236-2125-4DBB-9463-39B7847C3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37" r="1" b="4742"/>
          <a:stretch/>
        </p:blipFill>
        <p:spPr>
          <a:xfrm>
            <a:off x="545238" y="664308"/>
            <a:ext cx="7608304" cy="54061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3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8BB08A-82D5-4383-9E90-735A69B4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Autumn Leaves are falling down</a:t>
            </a:r>
          </a:p>
        </p:txBody>
      </p:sp>
      <p:pic>
        <p:nvPicPr>
          <p:cNvPr id="4" name="Elementi multimediali online 3" title="Seasons Song for Kids ♫ Autumn Leaves are Falling Down ♫ Fall Kids Song ♫ by The Learning Station">
            <a:hlinkClick r:id="" action="ppaction://media"/>
            <a:extLst>
              <a:ext uri="{FF2B5EF4-FFF2-40B4-BE49-F238E27FC236}">
                <a16:creationId xmlns:a16="http://schemas.microsoft.com/office/drawing/2014/main" id="{019C3EEB-F46D-4FA0-BC4E-75F2209C1AD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0045" y="1675227"/>
            <a:ext cx="781190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7E63200-3298-49F6-AB19-ECD833C22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5180" y="2978923"/>
            <a:ext cx="3644900" cy="177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2C6B8A3-2381-4C10-9685-BA69425BC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790" y="3728720"/>
            <a:ext cx="2349500" cy="177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787AD6A-F562-481B-BFFC-2A33754D4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120" y="2692401"/>
            <a:ext cx="3949700" cy="177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596280E-4443-4B7E-9EEC-638F0974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it-IT" sz="4000">
                <a:solidFill>
                  <a:srgbClr val="FFFFFF"/>
                </a:solidFill>
              </a:rPr>
              <a:t>In autumn there are three months: </a:t>
            </a:r>
          </a:p>
        </p:txBody>
      </p:sp>
    </p:spTree>
    <p:extLst>
      <p:ext uri="{BB962C8B-B14F-4D97-AF65-F5344CB8AC3E}">
        <p14:creationId xmlns:p14="http://schemas.microsoft.com/office/powerpoint/2010/main" val="374917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8A39254-88AE-48E4-B64C-D91A664CB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265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89C9D5A-4706-4F2D-9115-40E4BAFFB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400" y="1841500"/>
            <a:ext cx="5930900" cy="4445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7D145A3-F7A1-4EBB-9A7D-8B70532FD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00" y="1841500"/>
            <a:ext cx="3810000" cy="4445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BF5ABD4-A2D5-4819-B37E-8286216C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How is the weather like in AUTUMN?</a:t>
            </a:r>
            <a:br>
              <a:rPr lang="en-US" sz="3600"/>
            </a:br>
            <a:r>
              <a:rPr lang="en-US" sz="3600"/>
              <a:t>What’s the weather like?</a:t>
            </a:r>
          </a:p>
        </p:txBody>
      </p:sp>
    </p:spTree>
    <p:extLst>
      <p:ext uri="{BB962C8B-B14F-4D97-AF65-F5344CB8AC3E}">
        <p14:creationId xmlns:p14="http://schemas.microsoft.com/office/powerpoint/2010/main" val="112040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1A52BC1-DF46-4F89-89C2-427E8667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clothes do you wear in Autumn?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wear…………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2B03956-1B3B-4E4A-870C-50E536DD9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006" r="-2" b="14839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20A5D91-BEFC-4BE0-88E6-4D632638A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8" r="17621" b="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0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4BE541-5755-4D2A-86E8-2178339A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Siete pronti a scoprire i nomi in inglese di tutto ciò che rende magico l'autunno?</a:t>
            </a:r>
            <a:br>
              <a:rPr lang="it-IT" sz="2400" dirty="0"/>
            </a:br>
            <a:r>
              <a:rPr lang="it-IT" sz="2400" dirty="0"/>
              <a:t>Prendete il quaderno di inglese e prepariamo insieme un colorato scenario autunnale. </a:t>
            </a:r>
            <a:br>
              <a:rPr lang="it-IT" sz="2400" dirty="0"/>
            </a:br>
            <a:r>
              <a:rPr lang="it-IT" sz="2400" dirty="0"/>
              <a:t>Seguite le indicazioni del  video e svolgete la consegna sul quaderno. La consegna in inglese: </a:t>
            </a:r>
            <a:br>
              <a:rPr lang="it-IT" sz="2400" dirty="0"/>
            </a:br>
            <a:r>
              <a:rPr lang="it-IT" sz="2400" b="1" dirty="0">
                <a:solidFill>
                  <a:srgbClr val="FF0000"/>
                </a:solidFill>
              </a:rPr>
              <a:t>Look </a:t>
            </a:r>
            <a:r>
              <a:rPr lang="en-US" sz="2400" b="1" dirty="0">
                <a:solidFill>
                  <a:srgbClr val="FF0000"/>
                </a:solidFill>
              </a:rPr>
              <a:t>and listen the video. Than draw, </a:t>
            </a:r>
            <a:r>
              <a:rPr lang="en-US" sz="2400" b="1" dirty="0" err="1">
                <a:solidFill>
                  <a:srgbClr val="FF0000"/>
                </a:solidFill>
              </a:rPr>
              <a:t>cut,colour</a:t>
            </a:r>
            <a:r>
              <a:rPr lang="en-US" sz="2400" b="1" dirty="0">
                <a:solidFill>
                  <a:srgbClr val="FF0000"/>
                </a:solidFill>
              </a:rPr>
              <a:t> and copy the words.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it-IT" sz="2400" dirty="0"/>
          </a:p>
        </p:txBody>
      </p:sp>
      <p:pic>
        <p:nvPicPr>
          <p:cNvPr id="4" name="Elementi multimediali online 3" title="English Time - 🦔  Le parole dell'autunno in inglese / Autumn craft 🍁">
            <a:hlinkClick r:id="" action="ppaction://media"/>
            <a:extLst>
              <a:ext uri="{FF2B5EF4-FFF2-40B4-BE49-F238E27FC236}">
                <a16:creationId xmlns:a16="http://schemas.microsoft.com/office/drawing/2014/main" id="{200B4CE5-2F8A-439D-B517-71503A6C86C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8056" y="2365121"/>
            <a:ext cx="7735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129</Words>
  <Application>Microsoft Office PowerPoint</Application>
  <PresentationFormat>Widescreen</PresentationFormat>
  <Paragraphs>11</Paragraphs>
  <Slides>7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Tema di Office</vt:lpstr>
      <vt:lpstr>It’S  AUTUMN!</vt:lpstr>
      <vt:lpstr>Autumn Leaves are falling down</vt:lpstr>
      <vt:lpstr>In autumn there are three months: </vt:lpstr>
      <vt:lpstr>Presentazione standard di PowerPoint</vt:lpstr>
      <vt:lpstr>How is the weather like in AUTUMN? What’s the weather like?</vt:lpstr>
      <vt:lpstr>What clothes do you wear in Autumn? I wear…………</vt:lpstr>
      <vt:lpstr>  Siete pronti a scoprire i nomi in inglese di tutto ciò che rende magico l'autunno? Prendete il quaderno di inglese e prepariamo insieme un colorato scenario autunnale.  Seguite le indicazioni del  video e svolgete la consegna sul quaderno. La consegna in inglese:  Look and listen the video. Than draw, cut,colour and copy the words.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AUTUMN!</dc:title>
  <dc:creator>Raffaella Castiello</dc:creator>
  <cp:lastModifiedBy>Raffaella Castiello</cp:lastModifiedBy>
  <cp:revision>1</cp:revision>
  <dcterms:created xsi:type="dcterms:W3CDTF">2020-10-26T21:31:32Z</dcterms:created>
  <dcterms:modified xsi:type="dcterms:W3CDTF">2020-10-27T07:04:58Z</dcterms:modified>
</cp:coreProperties>
</file>