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2828C-4C58-4E2B-8CCC-F5A01B485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202CDB-8E6B-4F4F-9CEB-CAC918F74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126BD0-2F1C-4BB7-BF35-88845BEC1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9C5F40-B0FD-4464-93A4-78C219CF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0DD825-CE9F-4286-A303-86012F86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93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BDE815-EE30-44A1-867D-D53468AC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A16683-53A3-4F84-8807-6BAC5A52A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AB0061-89B3-4EE8-9203-FE544614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DFD5C9-239B-4572-9302-0F0BEE88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DA2EB1-E313-4DE6-A26E-30E7843D7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5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0D181E-1C1D-4485-95F7-A9DCD3833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80A0AE-4340-4D5E-B5A5-11ADDF79F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33ACAF-3C27-4F6F-8CB5-177C3403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6D592B-7506-4446-8CF4-0B32C859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042535-42A6-4DD5-AC6F-37AE7F3F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90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8F463A-036E-4EB4-A9F2-94F42105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DB0391-9DC8-43ED-B311-DC2B18A3D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F8C2A4-8022-44BE-BEAC-A7714B98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FCCBDA-4531-44C5-9CB7-9593FEBD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624F61-5141-489D-8A0B-9252816E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37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84F4A-7E7A-4DE3-9680-DEB9EF26F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B99924-80A8-4D0D-8382-F0E8F1C6A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F1C1E7-5640-460B-8834-AF84A5E7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DC86E5-4C34-477B-B6F2-AE7D38FC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4F4943-76B5-463C-90AE-BC326D94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35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0FB8D6-B8BB-4189-9397-62AD7742D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2E7B7B-8FA8-4EF7-B485-3FE1F6CBF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F50910-CFCE-47B5-83EA-1AC4E8152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C41CAF1-635B-4D3F-9402-813B2D70D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B768C7-9530-465D-B3F3-CD23672E3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0049CB-F0D4-456B-BD24-EDA635B86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85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C59626-10EB-4631-81FE-CAAFB699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EB88C7-051C-454A-AAB8-C03BDDF27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FA076A-3C60-402B-9370-896CFA494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6479E57-BEEB-4485-8DEF-F7A7F23D3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CDA9F7A-E54E-4FD5-9CE6-814C56B8E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F4ADB7E-0AC0-4424-9326-958438659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3FA5B3E-791A-4A48-8CA5-7AE298BB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80D688A-0DA6-4EC2-8977-2575A238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9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4BF66-E38B-41DF-96C8-17700F16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15A9A3A-4E04-4935-94E8-EE9D16121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4DB466-2D81-4E3F-9A1E-597BA65B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1B6398-D7BE-4936-9E20-08C1F88B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65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40C315-1CD7-4A3F-A68E-8AECDCA9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4191CB2-FC19-4B84-9177-2853F03BF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EE934F-1D90-401C-999A-609AE9A3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08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F74EE4-8E9C-400B-A546-152C49EE6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680C12-041A-4887-81FF-7A41D9590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B655AC-FC57-4ED6-804D-2CD67019B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2419FE-09ED-4CDC-9199-706743DA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538B99-1777-4813-8092-61E8D757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D105C8-3686-4C72-9210-79DFFF2E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68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9D8B4-65F4-42AC-A592-D6E39A2F6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185757F-C484-4A9B-8E40-99BB1E8B8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F6681A-ACF4-4FEB-BFA6-F06DA7D29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6A823A-33DE-46D6-9E77-D624CFFA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D185D3-182E-4998-A77E-94170F12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975E17-2FF0-4456-88A0-465BF1FB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85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58EA3F-A9CF-4382-9F33-CA87F6BF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E0030A-B6F4-4E3A-8522-FB34C554F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C0301B-2B39-4B78-AB73-0A780AC3D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FE1D2-EEDE-4219-BE33-5905498B4428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BAB40-98FF-43C4-978D-7F2D6DAB6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47FDAD-DCEB-4063-93DF-1F6640158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42AE3-975A-4355-A0B3-408A6F66D4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62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17/06/relationships/model3d" Target="../media/model3d1.glb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17/06/relationships/model3d" Target="../media/model3d3.glb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86A27-6C76-4A09-90A9-5927BF4B1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877" y="868362"/>
            <a:ext cx="9144000" cy="2387600"/>
          </a:xfrm>
        </p:spPr>
        <p:txBody>
          <a:bodyPr/>
          <a:lstStyle/>
          <a:p>
            <a:r>
              <a:rPr lang="it-IT" dirty="0"/>
              <a:t>Il </a:t>
            </a:r>
            <a:r>
              <a:rPr lang="it-IT" dirty="0" err="1"/>
              <a:t>raccontastorie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EEA6A0A-5192-4640-8113-7A89A4EE4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Gioco linguistico, attività </a:t>
            </a:r>
            <a:r>
              <a:rPr lang="it-IT" dirty="0" err="1"/>
              <a:t>visuo</a:t>
            </a:r>
            <a:r>
              <a:rPr lang="it-IT" dirty="0"/>
              <a:t>-spaziale</a:t>
            </a:r>
          </a:p>
          <a:p>
            <a:r>
              <a:rPr lang="it-IT" dirty="0"/>
              <a:t>Classe 3B Plesso Capoluogo</a:t>
            </a:r>
          </a:p>
          <a:p>
            <a:r>
              <a:rPr lang="it-IT" dirty="0"/>
              <a:t>Maestra Mariateresa Ciccarelli</a:t>
            </a:r>
          </a:p>
        </p:txBody>
      </p:sp>
    </p:spTree>
    <p:extLst>
      <p:ext uri="{BB962C8B-B14F-4D97-AF65-F5344CB8AC3E}">
        <p14:creationId xmlns:p14="http://schemas.microsoft.com/office/powerpoint/2010/main" val="354932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08136E-49DE-494B-83D6-C2854F34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11300"/>
          </a:xfrm>
        </p:spPr>
        <p:txBody>
          <a:bodyPr>
            <a:noAutofit/>
          </a:bodyPr>
          <a:lstStyle/>
          <a:p>
            <a:r>
              <a:rPr lang="it-IT" sz="1800" dirty="0"/>
              <a:t>Chissà quante storie conosci! Le sai raccontare?</a:t>
            </a:r>
            <a:br>
              <a:rPr lang="it-IT" sz="1800" dirty="0"/>
            </a:br>
            <a:r>
              <a:rPr lang="it-IT" sz="1800" dirty="0"/>
              <a:t>Vediamo, ti metto alla prova!</a:t>
            </a:r>
            <a:br>
              <a:rPr lang="it-IT" sz="1800" dirty="0"/>
            </a:br>
            <a:r>
              <a:rPr lang="it-IT" sz="1800" dirty="0"/>
              <a:t>Prima però ti voglio svelare un segreto: per raccontare bene una storia devi rispettare un ordine. Devi partire dall’inizio e arrivare alla fine, proprio come questa freccia:</a:t>
            </a:r>
            <a:br>
              <a:rPr lang="it-IT" sz="1800" dirty="0"/>
            </a:br>
            <a:br>
              <a:rPr lang="it-IT" sz="1800" dirty="0"/>
            </a:br>
            <a:endParaRPr lang="it-IT" sz="18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F01159A-5033-4C2C-B8AF-73546EFAE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5" y="2053181"/>
            <a:ext cx="6432605" cy="4635610"/>
          </a:xfrm>
        </p:spPr>
      </p:pic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4DC53442-9F0E-487D-89CA-231F0AFCEAC1}"/>
              </a:ext>
            </a:extLst>
          </p:cNvPr>
          <p:cNvSpPr/>
          <p:nvPr/>
        </p:nvSpPr>
        <p:spPr>
          <a:xfrm>
            <a:off x="5645426" y="1637969"/>
            <a:ext cx="1455089" cy="139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umetto: rettangolo con angoli arrotondati 6">
            <a:extLst>
              <a:ext uri="{FF2B5EF4-FFF2-40B4-BE49-F238E27FC236}">
                <a16:creationId xmlns:a16="http://schemas.microsoft.com/office/drawing/2014/main" id="{52AA07F5-E7BC-4035-A044-6E41724D5CC4}"/>
              </a:ext>
            </a:extLst>
          </p:cNvPr>
          <p:cNvSpPr/>
          <p:nvPr/>
        </p:nvSpPr>
        <p:spPr>
          <a:xfrm>
            <a:off x="9684688" y="1256307"/>
            <a:ext cx="2401294" cy="3315694"/>
          </a:xfrm>
          <a:prstGeom prst="wedgeRoundRectCallout">
            <a:avLst>
              <a:gd name="adj1" fmla="val -67522"/>
              <a:gd name="adj2" fmla="val -101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Ti consiglio di allenarti un po’, prova a leggere le immagini che trovi nelle strisce qui al lato, seguendole con il </a:t>
            </a:r>
            <a:r>
              <a:rPr lang="it-IT" dirty="0" err="1"/>
              <a:t>dito.Mi</a:t>
            </a:r>
            <a:r>
              <a:rPr lang="it-IT" dirty="0"/>
              <a:t> raccomando, segui la direzione della freccia!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lo 3D 7" descr="Cantore di canti natalizi cappotto lungo">
                <a:extLst>
                  <a:ext uri="{FF2B5EF4-FFF2-40B4-BE49-F238E27FC236}">
                    <a16:creationId xmlns:a16="http://schemas.microsoft.com/office/drawing/2014/main" id="{CE9D60C4-5F8A-4EB0-ADB7-573B47DB9F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1675797"/>
                  </p:ext>
                </p:extLst>
              </p:nvPr>
            </p:nvGraphicFramePr>
            <p:xfrm flipH="1">
              <a:off x="8162047" y="1707940"/>
              <a:ext cx="1171346" cy="5056784"/>
            </p:xfrm>
            <a:graphic>
              <a:graphicData uri="http://schemas.microsoft.com/office/drawing/2017/model3d">
                <am3d:model3d r:embed="rId7">
                  <am3d:spPr>
                    <a:xfrm flipH="1">
                      <a:off x="0" y="0"/>
                      <a:ext cx="1171346" cy="5056784"/>
                    </a:xfrm>
                    <a:prstGeom prst="rect">
                      <a:avLst/>
                    </a:prstGeom>
                  </am3d:spPr>
                  <am3d:camera>
                    <am3d:pos x="0" y="0" z="499806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54351" d="1000000"/>
                    <am3d:preTrans dx="399298" dy="-17937852" dz="137179"/>
                    <am3d:scale>
                      <am3d:sx n="1000000" d="1000000"/>
                      <am3d:sy n="1000000" d="1000000"/>
                      <am3d:sz n="1000000" d="1000000"/>
                    </am3d:scale>
                    <am3d:rot ax="469431" ay="1395588" az="18635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4186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lo 3D 7" descr="Cantore di canti natalizi cappotto lungo">
                <a:extLst>
                  <a:ext uri="{FF2B5EF4-FFF2-40B4-BE49-F238E27FC236}">
                    <a16:creationId xmlns:a16="http://schemas.microsoft.com/office/drawing/2014/main" id="{CE9D60C4-5F8A-4EB0-ADB7-573B47DB9F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8162047" y="1707940"/>
                <a:ext cx="1171346" cy="505678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Raccontastorie">
            <a:hlinkClick r:id="" action="ppaction://media"/>
            <a:extLst>
              <a:ext uri="{FF2B5EF4-FFF2-40B4-BE49-F238E27FC236}">
                <a16:creationId xmlns:a16="http://schemas.microsoft.com/office/drawing/2014/main" id="{45C043DB-C400-462C-B256-23770CC87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564" y="1389063"/>
            <a:ext cx="487363" cy="487363"/>
          </a:xfrm>
          <a:prstGeom prst="rect">
            <a:avLst/>
          </a:prstGeom>
        </p:spPr>
      </p:pic>
      <p:pic>
        <p:nvPicPr>
          <p:cNvPr id="5" name="Raccontastorie 2">
            <a:hlinkClick r:id="" action="ppaction://media"/>
            <a:extLst>
              <a:ext uri="{FF2B5EF4-FFF2-40B4-BE49-F238E27FC236}">
                <a16:creationId xmlns:a16="http://schemas.microsoft.com/office/drawing/2014/main" id="{240A90D4-0077-4F95-B7FF-65DA93A3F4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2718" y="2670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13366-E34A-4CD5-988D-BB74DEAD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Sei stato proprio bravo! Ora prova con le immagini di una storia che probabilmente già conosci: «I tre porcellini».</a:t>
            </a:r>
            <a:br>
              <a:rPr lang="it-IT" sz="1800" dirty="0"/>
            </a:br>
            <a:r>
              <a:rPr lang="it-IT" sz="1800" dirty="0"/>
              <a:t>Segui le frecce e leggi le immagini a bassa voce.</a:t>
            </a:r>
            <a:br>
              <a:rPr lang="it-IT" sz="1800" dirty="0"/>
            </a:br>
            <a:r>
              <a:rPr lang="it-IT" sz="1800" dirty="0"/>
              <a:t>Ricorda! Quando termini la riga a destra, ricomincia nella riga sotto da sinistra.</a:t>
            </a:r>
            <a:br>
              <a:rPr lang="it-IT" sz="1800" dirty="0"/>
            </a:br>
            <a:r>
              <a:rPr lang="it-IT" sz="1800" dirty="0"/>
              <a:t>Quando ti sarai allenato potrai registrare un audio per raccontare brevemente la storia ai compagni.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0CF7495-C38E-4D87-9A4B-EF3929729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8" y="1897187"/>
            <a:ext cx="4255334" cy="4351338"/>
          </a:xfr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ello 3D 5" descr="Cantore di canti natalizi felpa con cappuccio">
                <a:extLst>
                  <a:ext uri="{FF2B5EF4-FFF2-40B4-BE49-F238E27FC236}">
                    <a16:creationId xmlns:a16="http://schemas.microsoft.com/office/drawing/2014/main" id="{C197FCA6-62C6-4502-8345-E2BF257080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9599397"/>
                  </p:ext>
                </p:extLst>
              </p:nvPr>
            </p:nvGraphicFramePr>
            <p:xfrm>
              <a:off x="7684453" y="1596809"/>
              <a:ext cx="1418946" cy="471395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18946" cy="4713951"/>
                    </a:xfrm>
                    <a:prstGeom prst="rect">
                      <a:avLst/>
                    </a:prstGeom>
                  </am3d:spPr>
                  <am3d:camera>
                    <am3d:pos x="0" y="0" z="519195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60349" d="1000000"/>
                    <am3d:preTrans dx="62926" dy="-17991016" dz="-186934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lo 3D 5" descr="Cantore di canti natalizi felpa con cappuccio">
                <a:extLst>
                  <a:ext uri="{FF2B5EF4-FFF2-40B4-BE49-F238E27FC236}">
                    <a16:creationId xmlns:a16="http://schemas.microsoft.com/office/drawing/2014/main" id="{C197FCA6-62C6-4502-8345-E2BF257080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84453" y="1596809"/>
                <a:ext cx="1418946" cy="471395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Fumetto: ovale 7">
            <a:extLst>
              <a:ext uri="{FF2B5EF4-FFF2-40B4-BE49-F238E27FC236}">
                <a16:creationId xmlns:a16="http://schemas.microsoft.com/office/drawing/2014/main" id="{A450654B-3D84-4C61-9CE2-E2CB52A5C5DC}"/>
              </a:ext>
            </a:extLst>
          </p:cNvPr>
          <p:cNvSpPr/>
          <p:nvPr/>
        </p:nvSpPr>
        <p:spPr>
          <a:xfrm>
            <a:off x="9692640" y="1486895"/>
            <a:ext cx="2178657" cy="1502796"/>
          </a:xfrm>
          <a:prstGeom prst="wedgeEllipseCallout">
            <a:avLst>
              <a:gd name="adj1" fmla="val -72658"/>
              <a:gd name="adj2" fmla="val 377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C’era una volta….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lo 3D 8" descr="Cantore di canti natalizi giacca blu">
                <a:extLst>
                  <a:ext uri="{FF2B5EF4-FFF2-40B4-BE49-F238E27FC236}">
                    <a16:creationId xmlns:a16="http://schemas.microsoft.com/office/drawing/2014/main" id="{B63C2408-A683-44A6-A493-92678CA1D4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3769121"/>
                  </p:ext>
                </p:extLst>
              </p:nvPr>
            </p:nvGraphicFramePr>
            <p:xfrm>
              <a:off x="5627188" y="1897188"/>
              <a:ext cx="1560790" cy="417426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560790" cy="4174266"/>
                    </a:xfrm>
                    <a:prstGeom prst="rect">
                      <a:avLst/>
                    </a:prstGeom>
                  </am3d:spPr>
                  <am3d:camera>
                    <am3d:pos x="0" y="0" z="53038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809538" d="1000000"/>
                    <am3d:preTrans dx="-124000" dy="-18000000" dz="1270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2902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Cantore di canti natalizi giacca blu">
                <a:extLst>
                  <a:ext uri="{FF2B5EF4-FFF2-40B4-BE49-F238E27FC236}">
                    <a16:creationId xmlns:a16="http://schemas.microsoft.com/office/drawing/2014/main" id="{B63C2408-A683-44A6-A493-92678CA1D4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7188" y="1897188"/>
                <a:ext cx="1560790" cy="4174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36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172</Words>
  <Application>Microsoft Office PowerPoint</Application>
  <PresentationFormat>Widescreen</PresentationFormat>
  <Paragraphs>8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Il raccontastorie</vt:lpstr>
      <vt:lpstr>Chissà quante storie conosci! Le sai raccontare? Vediamo, ti metto alla prova! Prima però ti voglio svelare un segreto: per raccontare bene una storia devi rispettare un ordine. Devi partire dall’inizio e arrivare alla fine, proprio come questa freccia:  </vt:lpstr>
      <vt:lpstr>Sei stato proprio bravo! Ora prova con le immagini di una storia che probabilmente già conosci: «I tre porcellini». Segui le frecce e leggi le immagini a bassa voce. Ricorda! Quando termini la riga a destra, ricomincia nella riga sotto da sinistra. Quando ti sarai allenato potrai registrare un audio per raccontare brevemente la storia ai compagni.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raccontastorie</dc:title>
  <dc:creator>Giovanni Cozzolino</dc:creator>
  <cp:lastModifiedBy>Raffaella Castiello</cp:lastModifiedBy>
  <cp:revision>7</cp:revision>
  <dcterms:created xsi:type="dcterms:W3CDTF">2020-10-30T09:35:22Z</dcterms:created>
  <dcterms:modified xsi:type="dcterms:W3CDTF">2020-10-31T09:54:06Z</dcterms:modified>
</cp:coreProperties>
</file>