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0688300" cy="1551622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39" d="100"/>
          <a:sy n="39" d="100"/>
        </p:scale>
        <p:origin x="62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623" y="2539346"/>
            <a:ext cx="17585055" cy="5401945"/>
          </a:xfrm>
        </p:spPr>
        <p:txBody>
          <a:bodyPr anchor="b"/>
          <a:lstStyle>
            <a:lvl1pPr algn="ctr">
              <a:defRPr sz="1357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038" y="8149611"/>
            <a:ext cx="15516225" cy="3746162"/>
          </a:xfrm>
        </p:spPr>
        <p:txBody>
          <a:bodyPr/>
          <a:lstStyle>
            <a:lvl1pPr marL="0" indent="0" algn="ctr">
              <a:buNone/>
              <a:defRPr sz="5430"/>
            </a:lvl1pPr>
            <a:lvl2pPr marL="1034415" indent="0" algn="ctr">
              <a:buNone/>
              <a:defRPr sz="4525"/>
            </a:lvl2pPr>
            <a:lvl3pPr marL="2068830" indent="0" algn="ctr">
              <a:buNone/>
              <a:defRPr sz="4073"/>
            </a:lvl3pPr>
            <a:lvl4pPr marL="3103245" indent="0" algn="ctr">
              <a:buNone/>
              <a:defRPr sz="3620"/>
            </a:lvl4pPr>
            <a:lvl5pPr marL="4137660" indent="0" algn="ctr">
              <a:buNone/>
              <a:defRPr sz="3620"/>
            </a:lvl5pPr>
            <a:lvl6pPr marL="5172075" indent="0" algn="ctr">
              <a:buNone/>
              <a:defRPr sz="3620"/>
            </a:lvl6pPr>
            <a:lvl7pPr marL="6206490" indent="0" algn="ctr">
              <a:buNone/>
              <a:defRPr sz="3620"/>
            </a:lvl7pPr>
            <a:lvl8pPr marL="7240905" indent="0" algn="ctr">
              <a:buNone/>
              <a:defRPr sz="3620"/>
            </a:lvl8pPr>
            <a:lvl9pPr marL="8275320" indent="0" algn="ctr">
              <a:buNone/>
              <a:defRPr sz="362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17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7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05066" y="826096"/>
            <a:ext cx="4460915" cy="1314928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322" y="826096"/>
            <a:ext cx="13124140" cy="1314928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0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58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546" y="3868286"/>
            <a:ext cx="17843659" cy="6454317"/>
          </a:xfrm>
        </p:spPr>
        <p:txBody>
          <a:bodyPr anchor="b"/>
          <a:lstStyle>
            <a:lvl1pPr>
              <a:defRPr sz="1357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1546" y="10383663"/>
            <a:ext cx="17843659" cy="3394173"/>
          </a:xfrm>
        </p:spPr>
        <p:txBody>
          <a:bodyPr/>
          <a:lstStyle>
            <a:lvl1pPr marL="0" indent="0">
              <a:buNone/>
              <a:defRPr sz="5430">
                <a:solidFill>
                  <a:schemeClr val="tx1"/>
                </a:solidFill>
              </a:defRPr>
            </a:lvl1pPr>
            <a:lvl2pPr marL="1034415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2pPr>
            <a:lvl3pPr marL="2068830" indent="0">
              <a:buNone/>
              <a:defRPr sz="4073">
                <a:solidFill>
                  <a:schemeClr val="tx1">
                    <a:tint val="75000"/>
                  </a:schemeClr>
                </a:solidFill>
              </a:defRPr>
            </a:lvl3pPr>
            <a:lvl4pPr marL="3103245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4pPr>
            <a:lvl5pPr marL="4137660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5pPr>
            <a:lvl6pPr marL="5172075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6pPr>
            <a:lvl7pPr marL="6206490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7pPr>
            <a:lvl8pPr marL="7240905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8pPr>
            <a:lvl9pPr marL="8275320" indent="0">
              <a:buNone/>
              <a:defRPr sz="3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0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320" y="4130477"/>
            <a:ext cx="8792528" cy="984490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3452" y="4130477"/>
            <a:ext cx="8792528" cy="984490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39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15" y="826099"/>
            <a:ext cx="17843659" cy="299908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018" y="3803631"/>
            <a:ext cx="8752119" cy="1864101"/>
          </a:xfrm>
        </p:spPr>
        <p:txBody>
          <a:bodyPr anchor="b"/>
          <a:lstStyle>
            <a:lvl1pPr marL="0" indent="0">
              <a:buNone/>
              <a:defRPr sz="5430" b="1"/>
            </a:lvl1pPr>
            <a:lvl2pPr marL="1034415" indent="0">
              <a:buNone/>
              <a:defRPr sz="4525" b="1"/>
            </a:lvl2pPr>
            <a:lvl3pPr marL="2068830" indent="0">
              <a:buNone/>
              <a:defRPr sz="4073" b="1"/>
            </a:lvl3pPr>
            <a:lvl4pPr marL="3103245" indent="0">
              <a:buNone/>
              <a:defRPr sz="3620" b="1"/>
            </a:lvl4pPr>
            <a:lvl5pPr marL="4137660" indent="0">
              <a:buNone/>
              <a:defRPr sz="3620" b="1"/>
            </a:lvl5pPr>
            <a:lvl6pPr marL="5172075" indent="0">
              <a:buNone/>
              <a:defRPr sz="3620" b="1"/>
            </a:lvl6pPr>
            <a:lvl7pPr marL="6206490" indent="0">
              <a:buNone/>
              <a:defRPr sz="3620" b="1"/>
            </a:lvl7pPr>
            <a:lvl8pPr marL="7240905" indent="0">
              <a:buNone/>
              <a:defRPr sz="3620" b="1"/>
            </a:lvl8pPr>
            <a:lvl9pPr marL="8275320" indent="0">
              <a:buNone/>
              <a:defRPr sz="362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018" y="5667732"/>
            <a:ext cx="8752119" cy="833638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73453" y="3803631"/>
            <a:ext cx="8795222" cy="1864101"/>
          </a:xfrm>
        </p:spPr>
        <p:txBody>
          <a:bodyPr anchor="b"/>
          <a:lstStyle>
            <a:lvl1pPr marL="0" indent="0">
              <a:buNone/>
              <a:defRPr sz="5430" b="1"/>
            </a:lvl1pPr>
            <a:lvl2pPr marL="1034415" indent="0">
              <a:buNone/>
              <a:defRPr sz="4525" b="1"/>
            </a:lvl2pPr>
            <a:lvl3pPr marL="2068830" indent="0">
              <a:buNone/>
              <a:defRPr sz="4073" b="1"/>
            </a:lvl3pPr>
            <a:lvl4pPr marL="3103245" indent="0">
              <a:buNone/>
              <a:defRPr sz="3620" b="1"/>
            </a:lvl4pPr>
            <a:lvl5pPr marL="4137660" indent="0">
              <a:buNone/>
              <a:defRPr sz="3620" b="1"/>
            </a:lvl5pPr>
            <a:lvl6pPr marL="5172075" indent="0">
              <a:buNone/>
              <a:defRPr sz="3620" b="1"/>
            </a:lvl6pPr>
            <a:lvl7pPr marL="6206490" indent="0">
              <a:buNone/>
              <a:defRPr sz="3620" b="1"/>
            </a:lvl7pPr>
            <a:lvl8pPr marL="7240905" indent="0">
              <a:buNone/>
              <a:defRPr sz="3620" b="1"/>
            </a:lvl8pPr>
            <a:lvl9pPr marL="8275320" indent="0">
              <a:buNone/>
              <a:defRPr sz="362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73453" y="5667732"/>
            <a:ext cx="8795222" cy="833638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05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92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6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15" y="1034415"/>
            <a:ext cx="6672515" cy="3620453"/>
          </a:xfrm>
        </p:spPr>
        <p:txBody>
          <a:bodyPr anchor="b"/>
          <a:lstStyle>
            <a:lvl1pPr>
              <a:defRPr sz="724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222" y="2234052"/>
            <a:ext cx="10473452" cy="11026577"/>
          </a:xfrm>
        </p:spPr>
        <p:txBody>
          <a:bodyPr/>
          <a:lstStyle>
            <a:lvl1pPr>
              <a:defRPr sz="7240"/>
            </a:lvl1pPr>
            <a:lvl2pPr>
              <a:defRPr sz="6335"/>
            </a:lvl2pPr>
            <a:lvl3pPr>
              <a:defRPr sz="5430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15" y="4654867"/>
            <a:ext cx="6672515" cy="8623718"/>
          </a:xfrm>
        </p:spPr>
        <p:txBody>
          <a:bodyPr/>
          <a:lstStyle>
            <a:lvl1pPr marL="0" indent="0">
              <a:buNone/>
              <a:defRPr sz="3620"/>
            </a:lvl1pPr>
            <a:lvl2pPr marL="1034415" indent="0">
              <a:buNone/>
              <a:defRPr sz="3168"/>
            </a:lvl2pPr>
            <a:lvl3pPr marL="2068830" indent="0">
              <a:buNone/>
              <a:defRPr sz="2715"/>
            </a:lvl3pPr>
            <a:lvl4pPr marL="3103245" indent="0">
              <a:buNone/>
              <a:defRPr sz="2263"/>
            </a:lvl4pPr>
            <a:lvl5pPr marL="4137660" indent="0">
              <a:buNone/>
              <a:defRPr sz="2263"/>
            </a:lvl5pPr>
            <a:lvl6pPr marL="5172075" indent="0">
              <a:buNone/>
              <a:defRPr sz="2263"/>
            </a:lvl6pPr>
            <a:lvl7pPr marL="6206490" indent="0">
              <a:buNone/>
              <a:defRPr sz="2263"/>
            </a:lvl7pPr>
            <a:lvl8pPr marL="7240905" indent="0">
              <a:buNone/>
              <a:defRPr sz="2263"/>
            </a:lvl8pPr>
            <a:lvl9pPr marL="8275320" indent="0">
              <a:buNone/>
              <a:defRPr sz="226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8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15" y="1034415"/>
            <a:ext cx="6672515" cy="3620453"/>
          </a:xfrm>
        </p:spPr>
        <p:txBody>
          <a:bodyPr anchor="b"/>
          <a:lstStyle>
            <a:lvl1pPr>
              <a:defRPr sz="724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95222" y="2234052"/>
            <a:ext cx="10473452" cy="11026577"/>
          </a:xfrm>
        </p:spPr>
        <p:txBody>
          <a:bodyPr anchor="t"/>
          <a:lstStyle>
            <a:lvl1pPr marL="0" indent="0">
              <a:buNone/>
              <a:defRPr sz="7240"/>
            </a:lvl1pPr>
            <a:lvl2pPr marL="1034415" indent="0">
              <a:buNone/>
              <a:defRPr sz="6335"/>
            </a:lvl2pPr>
            <a:lvl3pPr marL="2068830" indent="0">
              <a:buNone/>
              <a:defRPr sz="5430"/>
            </a:lvl3pPr>
            <a:lvl4pPr marL="3103245" indent="0">
              <a:buNone/>
              <a:defRPr sz="4525"/>
            </a:lvl4pPr>
            <a:lvl5pPr marL="4137660" indent="0">
              <a:buNone/>
              <a:defRPr sz="4525"/>
            </a:lvl5pPr>
            <a:lvl6pPr marL="5172075" indent="0">
              <a:buNone/>
              <a:defRPr sz="4525"/>
            </a:lvl6pPr>
            <a:lvl7pPr marL="6206490" indent="0">
              <a:buNone/>
              <a:defRPr sz="4525"/>
            </a:lvl7pPr>
            <a:lvl8pPr marL="7240905" indent="0">
              <a:buNone/>
              <a:defRPr sz="4525"/>
            </a:lvl8pPr>
            <a:lvl9pPr marL="8275320" indent="0">
              <a:buNone/>
              <a:defRPr sz="452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15" y="4654867"/>
            <a:ext cx="6672515" cy="8623718"/>
          </a:xfrm>
        </p:spPr>
        <p:txBody>
          <a:bodyPr/>
          <a:lstStyle>
            <a:lvl1pPr marL="0" indent="0">
              <a:buNone/>
              <a:defRPr sz="3620"/>
            </a:lvl1pPr>
            <a:lvl2pPr marL="1034415" indent="0">
              <a:buNone/>
              <a:defRPr sz="3168"/>
            </a:lvl2pPr>
            <a:lvl3pPr marL="2068830" indent="0">
              <a:buNone/>
              <a:defRPr sz="2715"/>
            </a:lvl3pPr>
            <a:lvl4pPr marL="3103245" indent="0">
              <a:buNone/>
              <a:defRPr sz="2263"/>
            </a:lvl4pPr>
            <a:lvl5pPr marL="4137660" indent="0">
              <a:buNone/>
              <a:defRPr sz="2263"/>
            </a:lvl5pPr>
            <a:lvl6pPr marL="5172075" indent="0">
              <a:buNone/>
              <a:defRPr sz="2263"/>
            </a:lvl6pPr>
            <a:lvl7pPr marL="6206490" indent="0">
              <a:buNone/>
              <a:defRPr sz="2263"/>
            </a:lvl7pPr>
            <a:lvl8pPr marL="7240905" indent="0">
              <a:buNone/>
              <a:defRPr sz="2263"/>
            </a:lvl8pPr>
            <a:lvl9pPr marL="8275320" indent="0">
              <a:buNone/>
              <a:defRPr sz="226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321" y="826099"/>
            <a:ext cx="17843659" cy="299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321" y="4130477"/>
            <a:ext cx="17843659" cy="984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2320" y="14381245"/>
            <a:ext cx="4654868" cy="826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7BB3-2309-4919-A943-1F3857115691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000" y="14381245"/>
            <a:ext cx="6982301" cy="826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11112" y="14381245"/>
            <a:ext cx="4654868" cy="826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A0CC-B869-4FC6-83DB-B8C9C4612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68830" rtl="0" eaLnBrk="1" latinLnBrk="0" hangingPunct="1">
        <a:lnSpc>
          <a:spcPct val="90000"/>
        </a:lnSpc>
        <a:spcBef>
          <a:spcPct val="0"/>
        </a:spcBef>
        <a:buNone/>
        <a:defRPr sz="99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7208" indent="-517208" algn="l" defTabSz="2068830" rtl="0" eaLnBrk="1" latinLnBrk="0" hangingPunct="1">
        <a:lnSpc>
          <a:spcPct val="90000"/>
        </a:lnSpc>
        <a:spcBef>
          <a:spcPts val="2263"/>
        </a:spcBef>
        <a:buFont typeface="Arial" panose="020B0604020202020204" pitchFamily="34" charset="0"/>
        <a:buChar char="•"/>
        <a:defRPr sz="6335" kern="1200">
          <a:solidFill>
            <a:schemeClr val="tx1"/>
          </a:solidFill>
          <a:latin typeface="+mn-lt"/>
          <a:ea typeface="+mn-ea"/>
          <a:cs typeface="+mn-cs"/>
        </a:defRPr>
      </a:lvl1pPr>
      <a:lvl2pPr marL="1551623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5430" kern="1200">
          <a:solidFill>
            <a:schemeClr val="tx1"/>
          </a:solidFill>
          <a:latin typeface="+mn-lt"/>
          <a:ea typeface="+mn-ea"/>
          <a:cs typeface="+mn-cs"/>
        </a:defRPr>
      </a:lvl2pPr>
      <a:lvl3pPr marL="2586038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525" kern="1200">
          <a:solidFill>
            <a:schemeClr val="tx1"/>
          </a:solidFill>
          <a:latin typeface="+mn-lt"/>
          <a:ea typeface="+mn-ea"/>
          <a:cs typeface="+mn-cs"/>
        </a:defRPr>
      </a:lvl3pPr>
      <a:lvl4pPr marL="3620453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4pPr>
      <a:lvl5pPr marL="4654868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5pPr>
      <a:lvl6pPr marL="5689283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6pPr>
      <a:lvl7pPr marL="6723698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7pPr>
      <a:lvl8pPr marL="7758113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8pPr>
      <a:lvl9pPr marL="8792528" indent="-517208" algn="l" defTabSz="2068830" rtl="0" eaLnBrk="1" latinLnBrk="0" hangingPunct="1">
        <a:lnSpc>
          <a:spcPct val="90000"/>
        </a:lnSpc>
        <a:spcBef>
          <a:spcPts val="1131"/>
        </a:spcBef>
        <a:buFont typeface="Arial" panose="020B0604020202020204" pitchFamily="34" charset="0"/>
        <a:buChar char="•"/>
        <a:defRPr sz="40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1pPr>
      <a:lvl2pPr marL="1034415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2pPr>
      <a:lvl3pPr marL="2068830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3pPr>
      <a:lvl4pPr marL="3103245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4pPr>
      <a:lvl5pPr marL="4137660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5pPr>
      <a:lvl6pPr marL="5172075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6pPr>
      <a:lvl7pPr marL="6206490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7pPr>
      <a:lvl8pPr marL="7240905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8pPr>
      <a:lvl9pPr marL="8275320" algn="l" defTabSz="2068830" rtl="0" eaLnBrk="1" latinLnBrk="0" hangingPunct="1">
        <a:defRPr sz="40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44017" y="567688"/>
            <a:ext cx="6187542" cy="3664269"/>
          </a:xfrm>
        </p:spPr>
        <p:txBody>
          <a:bodyPr/>
          <a:lstStyle/>
          <a:p>
            <a:r>
              <a:rPr lang="it-IT" dirty="0"/>
              <a:t>Il PAPA E LA SALVAGUARDIA DELL’AMBIENTE</a:t>
            </a:r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8118"/>
          <a:stretch>
            <a:fillRect/>
          </a:stretch>
        </p:blipFill>
        <p:spPr>
          <a:xfrm>
            <a:off x="7035800" y="127000"/>
            <a:ext cx="13322300" cy="15813592"/>
          </a:xfrm>
        </p:spPr>
      </p:pic>
      <p:sp>
        <p:nvSpPr>
          <p:cNvPr id="10" name="CasellaDiTesto 9"/>
          <p:cNvSpPr txBox="1"/>
          <p:nvPr/>
        </p:nvSpPr>
        <p:spPr>
          <a:xfrm rot="20430036">
            <a:off x="2163946" y="14260591"/>
            <a:ext cx="529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ili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half" idx="2"/>
          </p:nvPr>
        </p:nvSpPr>
        <p:spPr>
          <a:xfrm>
            <a:off x="1" y="4266930"/>
            <a:ext cx="6550992" cy="11430270"/>
          </a:xfrm>
        </p:spPr>
        <p:txBody>
          <a:bodyPr>
            <a:normAutofit fontScale="92500" lnSpcReduction="10000"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INQUINAMENTO,         </a:t>
            </a:r>
          </a:p>
          <a:p>
            <a:r>
              <a:rPr lang="it-IT" sz="5400" dirty="0">
                <a:solidFill>
                  <a:srgbClr val="FF0000"/>
                </a:solidFill>
              </a:rPr>
              <a:t>CAMBIAMENTI </a:t>
            </a:r>
          </a:p>
          <a:p>
            <a:r>
              <a:rPr lang="it-IT" sz="5400" dirty="0">
                <a:solidFill>
                  <a:srgbClr val="FF0000"/>
                </a:solidFill>
              </a:rPr>
              <a:t>CLIMATICI,</a:t>
            </a:r>
          </a:p>
          <a:p>
            <a:r>
              <a:rPr lang="it-IT" sz="5400" dirty="0">
                <a:solidFill>
                  <a:srgbClr val="FF0000"/>
                </a:solidFill>
              </a:rPr>
              <a:t>RIFIUTI TOSSICI,</a:t>
            </a:r>
          </a:p>
          <a:p>
            <a:r>
              <a:rPr lang="it-IT" sz="5400" dirty="0">
                <a:solidFill>
                  <a:srgbClr val="FF0000"/>
                </a:solidFill>
              </a:rPr>
              <a:t>STANNO DISTRUGGENDO LA NOSTRA TERRA.TUTTI SIAMO CHIAMATI A DIFENDERLA E RISPETTARLA.               </a:t>
            </a:r>
          </a:p>
          <a:p>
            <a:r>
              <a:rPr lang="it-IT" sz="4800" dirty="0"/>
              <a:t>Attività: </a:t>
            </a:r>
          </a:p>
          <a:p>
            <a:r>
              <a:rPr lang="it-IT" sz="4800" dirty="0"/>
              <a:t>Come si potrebbe migliorare la vita del mondo? Prova con la tua fantasia a formulare qualche idea e poi illustrala.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6550" y="5930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53</Words>
  <Application>Microsoft Office PowerPoint</Application>
  <PresentationFormat>Personalizzato</PresentationFormat>
  <Paragraphs>9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Il PAPA E LA SALVAGUARDIA DELL’AMBIENTE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PAPA E LA SALVAGUARDIA DELL’AMBIENTE</dc:title>
  <dc:creator>Gina</dc:creator>
  <cp:lastModifiedBy>Raffaella Castiello</cp:lastModifiedBy>
  <cp:revision>9</cp:revision>
  <dcterms:created xsi:type="dcterms:W3CDTF">2020-10-20T08:29:05Z</dcterms:created>
  <dcterms:modified xsi:type="dcterms:W3CDTF">2020-10-22T14:02:22Z</dcterms:modified>
</cp:coreProperties>
</file>