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5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attivitoso/8631128675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impariamoinsieme.com/i-grandi-numeri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857C96-D86B-41C3-B2A1-B0480E2A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972" b="9759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B2F1A1-3B3D-4F09-B930-79911555E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it-IT" dirty="0"/>
              <a:t>Oggi vi presenterò I GRANDI NUMERI </a:t>
            </a:r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B41503-966A-4F98-8F81-E187E580D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it-IT" sz="4400"/>
              <a:t>Buongiorno ragazzi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F03C13-A989-4B56-A1A5-7FBEB6156E2C}"/>
              </a:ext>
            </a:extLst>
          </p:cNvPr>
          <p:cNvSpPr txBox="1"/>
          <p:nvPr/>
        </p:nvSpPr>
        <p:spPr>
          <a:xfrm>
            <a:off x="9631684" y="6657945"/>
            <a:ext cx="25603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www.flickr.com/photos/attivitoso/863112867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1AD22F0-3776-450A-99B8-A471E4B84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39D9F5-B3BC-4BE0-A64B-90E68F299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609" y="1444488"/>
            <a:ext cx="11078817" cy="284188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40510-C99E-4695-B4F4-FC0DB0F556B3}"/>
              </a:ext>
            </a:extLst>
          </p:cNvPr>
          <p:cNvSpPr txBox="1"/>
          <p:nvPr/>
        </p:nvSpPr>
        <p:spPr>
          <a:xfrm>
            <a:off x="2461705" y="4286369"/>
            <a:ext cx="7268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www.impariamoinsieme.com/i-grandi-numer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1973147-B47B-4801-95B9-4035AE895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2956" y="314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713DC5-79CE-419E-86F9-F0248E333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424070"/>
            <a:ext cx="8878957" cy="6029739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78645C-3BBC-4148-A505-DC484A37B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1008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Avenir Next LT Pro Light</vt:lpstr>
      <vt:lpstr>Sitka Subheading</vt:lpstr>
      <vt:lpstr>PebbleVTI</vt:lpstr>
      <vt:lpstr>Buongiorno ragazzi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Buongiorno ragazzi</dc:title>
  <dc:creator>Tiziana</dc:creator>
  <cp:lastModifiedBy>Tiziana</cp:lastModifiedBy>
  <cp:revision>4</cp:revision>
  <dcterms:created xsi:type="dcterms:W3CDTF">2020-10-21T07:07:32Z</dcterms:created>
  <dcterms:modified xsi:type="dcterms:W3CDTF">2020-10-21T07:51:47Z</dcterms:modified>
</cp:coreProperties>
</file>