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5099" autoAdjust="0"/>
  </p:normalViewPr>
  <p:slideViewPr>
    <p:cSldViewPr snapToGrid="0">
      <p:cViewPr varScale="1">
        <p:scale>
          <a:sx n="57" d="100"/>
          <a:sy n="57" d="100"/>
        </p:scale>
        <p:origin x="10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4DAB3-B915-464A-AF95-37CCAE1A83C1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4F749-9660-49C6-96FF-A7DBE0C5BD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40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4F749-9660-49C6-96FF-A7DBE0C5BDF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974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B923-8917-4FA0-9956-F36EA131C54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E452-BBB7-40D9-B8D0-8D13BBE76C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01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B923-8917-4FA0-9956-F36EA131C54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E452-BBB7-40D9-B8D0-8D13BBE76C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78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B923-8917-4FA0-9956-F36EA131C54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E452-BBB7-40D9-B8D0-8D13BBE76C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33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B923-8917-4FA0-9956-F36EA131C54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E452-BBB7-40D9-B8D0-8D13BBE76C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626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B923-8917-4FA0-9956-F36EA131C54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E452-BBB7-40D9-B8D0-8D13BBE76C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22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B923-8917-4FA0-9956-F36EA131C54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E452-BBB7-40D9-B8D0-8D13BBE76C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61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B923-8917-4FA0-9956-F36EA131C54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E452-BBB7-40D9-B8D0-8D13BBE76C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002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B923-8917-4FA0-9956-F36EA131C54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E452-BBB7-40D9-B8D0-8D13BBE76C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295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B923-8917-4FA0-9956-F36EA131C54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E452-BBB7-40D9-B8D0-8D13BBE76C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11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B923-8917-4FA0-9956-F36EA131C54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E452-BBB7-40D9-B8D0-8D13BBE76C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1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B923-8917-4FA0-9956-F36EA131C54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E452-BBB7-40D9-B8D0-8D13BBE76C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263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CB923-8917-4FA0-9956-F36EA131C54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8E452-BBB7-40D9-B8D0-8D13BBE76C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63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ma"/><Relationship Id="rId13" Type="http://schemas.openxmlformats.org/officeDocument/2006/relationships/image" Target="../media/image5.jpeg"/><Relationship Id="rId3" Type="http://schemas.microsoft.com/office/2007/relationships/media" Target="../media/media3.wma"/><Relationship Id="rId7" Type="http://schemas.microsoft.com/office/2007/relationships/media" Target="../media/media5.wma"/><Relationship Id="rId12" Type="http://schemas.openxmlformats.org/officeDocument/2006/relationships/image" Target="../media/image2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audio" Target="../media/media4.wma"/><Relationship Id="rId11" Type="http://schemas.openxmlformats.org/officeDocument/2006/relationships/image" Target="../media/image4.jpeg"/><Relationship Id="rId5" Type="http://schemas.microsoft.com/office/2007/relationships/media" Target="../media/media4.wma"/><Relationship Id="rId10" Type="http://schemas.openxmlformats.org/officeDocument/2006/relationships/image" Target="../media/image3.jpeg"/><Relationship Id="rId4" Type="http://schemas.openxmlformats.org/officeDocument/2006/relationships/audio" Target="../media/media3.wm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7.wma"/><Relationship Id="rId7" Type="http://schemas.openxmlformats.org/officeDocument/2006/relationships/image" Target="../media/image7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wma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14412" y="1133341"/>
            <a:ext cx="78585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 HALLOWEEN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528813" y="3093524"/>
            <a:ext cx="5628068" cy="3165788"/>
          </a:xfrm>
          <a:prstGeom prst="rect">
            <a:avLst/>
          </a:prstGeom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1324" y="38196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1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35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4" y="235192"/>
            <a:ext cx="4082604" cy="225794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08" y="235192"/>
            <a:ext cx="4404575" cy="2167172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14195" y="2580067"/>
            <a:ext cx="609600" cy="6096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4" y="3407535"/>
            <a:ext cx="4082603" cy="2490989"/>
          </a:xfrm>
          <a:prstGeom prst="rect">
            <a:avLst/>
          </a:prstGeom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831206" y="6194671"/>
            <a:ext cx="609600" cy="61825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08" y="3407535"/>
            <a:ext cx="4404576" cy="2490989"/>
          </a:xfrm>
          <a:prstGeom prst="rect">
            <a:avLst/>
          </a:prstGeom>
        </p:spPr>
      </p:pic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14195" y="6116392"/>
            <a:ext cx="609600" cy="609600"/>
          </a:xfrm>
          <a:prstGeom prst="rect">
            <a:avLst/>
          </a:prstGeom>
        </p:spPr>
      </p:pic>
      <p:pic>
        <p:nvPicPr>
          <p:cNvPr id="10" name="Segnale acust. registr.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831205" y="27064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5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0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0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52" y="668091"/>
            <a:ext cx="3696236" cy="491221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2" y="668090"/>
            <a:ext cx="3544748" cy="4912217"/>
          </a:xfrm>
          <a:prstGeom prst="rect">
            <a:avLst/>
          </a:prstGeom>
        </p:spPr>
      </p:pic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11732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2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6230"/>
            <a:ext cx="8366760" cy="6308288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17480" y="28607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7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</Words>
  <Application>Microsoft Office PowerPoint</Application>
  <PresentationFormat>Widescreen</PresentationFormat>
  <Paragraphs>2</Paragraphs>
  <Slides>4</Slides>
  <Notes>1</Notes>
  <HiddenSlides>0</HiddenSlides>
  <MMClips>8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 Casa</dc:creator>
  <cp:lastModifiedBy>Raffaella Castiello</cp:lastModifiedBy>
  <cp:revision>9</cp:revision>
  <dcterms:created xsi:type="dcterms:W3CDTF">2020-10-28T19:06:01Z</dcterms:created>
  <dcterms:modified xsi:type="dcterms:W3CDTF">2020-10-28T20:03:37Z</dcterms:modified>
</cp:coreProperties>
</file>