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481E94-C09B-4699-A891-A5E85BDE4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A11B7C-799E-49D4-8733-4106E0926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C30F1F-B15F-4ADC-9D3F-D1CF653F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88F30C-2AE0-4F60-87AB-A50C5CC5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3D6193-C7A6-4D66-BBC9-5C5B5461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08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EF2EC-1EE6-40F4-9A62-5D6EA8AC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75CE5C-38A5-4A82-BA70-2624B7B8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0A440-FD4F-47F8-8228-1F3BBE88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87AF3A-CEAC-4449-8C92-37157B2C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3E3760-DDF7-4A95-BDB1-8C18B405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15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C518FC-03CC-4D8C-86A4-809AC3094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5966B8-FBBC-4CD0-B061-7C65A072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7CCA0A-B4EC-4134-90F9-8E11F634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635697-2FF7-49C7-B190-94485809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98715-A02D-4A97-B7BD-8BD81AD2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37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12E258-A586-4F2F-9016-3CD2AF16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F7496C-B8AD-4BBC-B089-B1D99186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D91424-1D31-4A35-9398-360CE9A1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65E879-B562-4516-99A6-E4A9EE4A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2CE1E-7916-4274-BBE6-AE16FBF4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7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AEBBE-EA73-401E-ABFE-402E0FDA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130462-8B50-458B-8E6A-088BD3473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980274-5677-47AD-B3A2-2707E2B3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DDA71-1E4C-41EE-960A-8B1D3538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7DC7E3-B6BF-4E6F-9683-FF53C12C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0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AA2DE-450D-4375-8503-326E5EC2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5D2E5E-75FE-4D07-9D25-E281DD6E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A17E3B-2641-4AFB-BF2A-37BDF0532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75E475-C857-44CA-A588-C760C470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1F4D10-48FD-40AE-AF9F-11665FD3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6669D9-C8BF-455B-8CFD-D719E3D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57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638347-DF88-4BC9-8BC3-0057C493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3B28BC-43CA-42F2-8AAA-22C4E6BDE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78AC8D-311D-4242-828D-21E0824F2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1BA008A-079F-414B-AF43-471947D16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754E06-20BD-424E-BCB5-22B06D4B0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1DC873-371C-49B5-A259-9F698A79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FBE7BB-279C-439D-B316-1CAD0E9A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B5D3D7-4980-402B-8E38-4403F129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32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58292-436F-4653-AB87-1B86AFE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3649AB-535F-4641-9D1E-52B0B24D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8CAE67-E46F-46FD-BE50-CA615E74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2282BF-E203-4139-BD5C-B1BB956D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08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029B76-FCBF-45B4-B7BA-FD66DC8B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3CFB77-F79F-4DF1-875A-F9E0C2AE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4814C3-2D6C-4FEA-9C67-366B5E54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7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7A315-EFBC-49F1-B99E-1177B3B7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9E66ED-D5BB-4113-8BD6-67587E8EF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AB6561-3DC5-4898-9FB2-95319D55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C977DF-FDD3-4743-85E8-C62CD07B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6EE0CA-66DB-471D-BBD7-6489F052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7EDE75-5BDA-4790-B030-454D3ECB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93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174D8-51D8-4ED6-B0BE-5EFD77C9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17B1B5-1B07-4F7B-B045-20A8B2CD1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16CA7A-49D5-4EA5-A051-F8C2E0F7A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2EB0B7-35CF-4D1F-B507-A28CC3AC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443090-EDF6-4500-8A76-E743896C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659842-344A-4A7D-914B-2E6CC511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79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ACBF43-809C-430F-8343-2601AAD5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6F6507-E7BB-4C48-877D-E3E3D858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985124-3AB2-408C-89D0-94CAE5C3A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5490-A2D3-419A-A2EE-F2A39B87E44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BE66CC-71B9-4122-A555-FD9E06FA7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D5351-5A4B-4113-BB1B-760546B78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4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ilfattostorico.com/2014/11/08/scoperto-il-relitto-di-una-nave-da-guerra-olandese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www.orvietonews.it/cultura/2019/08/30/gli-studenti-dell-artistico-imparano-il-lavoro-degli-archeologi-a-ferento-72309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hyperlink" Target="https://annekeschrijft.wordpress.com/category/gedichten/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rage.com/actualites/actualites-scientifiques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9E75714-216C-4F4C-B5B9-9E9D858E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65176"/>
            <a:ext cx="11530584" cy="631850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760FFA-43BE-477F-A9C1-D95DCBC2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184" y="2194560"/>
            <a:ext cx="3054096" cy="210312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IO STORICO 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2000" b="1" i="1" dirty="0">
                <a:solidFill>
                  <a:srgbClr val="FF0000"/>
                </a:solidFill>
              </a:rPr>
              <a:t>Classi 3^C - 3^D</a:t>
            </a:r>
            <a:br>
              <a:rPr lang="it-IT" sz="2000" b="1" i="1" dirty="0">
                <a:solidFill>
                  <a:srgbClr val="FF0000"/>
                </a:solidFill>
              </a:rPr>
            </a:br>
            <a:r>
              <a:rPr lang="it-IT" sz="2000" b="1" i="1" dirty="0" err="1">
                <a:solidFill>
                  <a:srgbClr val="FF0000"/>
                </a:solidFill>
              </a:rPr>
              <a:t>Ins.ti</a:t>
            </a:r>
            <a:r>
              <a:rPr lang="it-IT" sz="2000" b="1" i="1" dirty="0">
                <a:solidFill>
                  <a:srgbClr val="FF0000"/>
                </a:solidFill>
              </a:rPr>
              <a:t> Lamparelli - Romano</a:t>
            </a:r>
          </a:p>
        </p:txBody>
      </p:sp>
    </p:spTree>
    <p:extLst>
      <p:ext uri="{BB962C8B-B14F-4D97-AF65-F5344CB8AC3E}">
        <p14:creationId xmlns:p14="http://schemas.microsoft.com/office/powerpoint/2010/main" val="313253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678AF-0F05-4716-80EB-7AC3C7C89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997" y="454927"/>
            <a:ext cx="10163003" cy="1737857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IMPARARE A STUDIARE</a:t>
            </a:r>
            <a:br>
              <a:rPr lang="it-IT" dirty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3A0BDF-091C-421D-8485-EDB5F0201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682" y="1873188"/>
            <a:ext cx="10064318" cy="2205234"/>
          </a:xfrm>
        </p:spPr>
        <p:txBody>
          <a:bodyPr>
            <a:noAutofit/>
          </a:bodyPr>
          <a:lstStyle/>
          <a:p>
            <a:pPr algn="just"/>
            <a:r>
              <a:rPr lang="it-IT" dirty="0"/>
              <a:t>Per ricostruire il passato occorrono </a:t>
            </a:r>
            <a:r>
              <a:rPr lang="it-IT" dirty="0">
                <a:solidFill>
                  <a:srgbClr val="FF0000"/>
                </a:solidFill>
              </a:rPr>
              <a:t>documenti </a:t>
            </a:r>
            <a:r>
              <a:rPr lang="it-IT" dirty="0"/>
              <a:t>precisi: </a:t>
            </a:r>
            <a:r>
              <a:rPr lang="it-IT" dirty="0">
                <a:solidFill>
                  <a:srgbClr val="FF0000"/>
                </a:solidFill>
              </a:rPr>
              <a:t>le fonti storiche</a:t>
            </a:r>
            <a:r>
              <a:rPr lang="it-IT" dirty="0"/>
              <a:t>.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it-IT" dirty="0"/>
              <a:t>I filmati, le foto, le lettere, gli oggetti 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tracce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 diventano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documenti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quando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sono usate dagli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Storici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ricostruire la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storia dell’umanità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algn="just"/>
            <a:r>
              <a:rPr lang="it-IT" dirty="0"/>
              <a:t>Sicuramente avrai ascoltato i nonni o le persone anziane raccontare di quando erano giovani. Dai loro </a:t>
            </a:r>
            <a:r>
              <a:rPr lang="it-IT" dirty="0">
                <a:solidFill>
                  <a:srgbClr val="FF0000"/>
                </a:solidFill>
              </a:rPr>
              <a:t>racconti</a:t>
            </a:r>
            <a:r>
              <a:rPr lang="it-IT" dirty="0"/>
              <a:t> ricaviamo informazioni importanti per scoprire come sono cambiati nel tempo i luoghi, il modo di vivere delle persone…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66E08E-499E-4642-B50A-C331C505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00128" y="454928"/>
            <a:ext cx="2435510" cy="18266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D84C82-AFFA-4770-A006-B8628EAA5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4997" y="4526978"/>
            <a:ext cx="2655453" cy="17880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262EE00-53F3-4AFC-9EEA-5EB3018C7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70" y="4438889"/>
            <a:ext cx="1964184" cy="19641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EA54058-22FD-43EE-8797-25EA6A3E0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61" y="4868742"/>
            <a:ext cx="2203256" cy="12226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57F09B0-13DC-4C50-B7D8-5ECC3BADE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29" y="4526978"/>
            <a:ext cx="3176233" cy="17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1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B04CA5-E33D-40DE-971E-BDAD9767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700" dirty="0">
                <a:solidFill>
                  <a:srgbClr val="00B050"/>
                </a:solidFill>
              </a:rPr>
              <a:t>IO STORICO</a:t>
            </a:r>
            <a:br>
              <a:rPr lang="it-IT" sz="6000" dirty="0">
                <a:solidFill>
                  <a:srgbClr val="00B050"/>
                </a:solidFill>
              </a:rPr>
            </a:br>
            <a:r>
              <a:rPr lang="it-IT" sz="4000" dirty="0">
                <a:solidFill>
                  <a:srgbClr val="00B050"/>
                </a:solidFill>
              </a:rPr>
              <a:t>Utilizzo gli strumenti: l’intervista</a:t>
            </a:r>
            <a:endParaRPr lang="it-IT" sz="6000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B0ACD4-0446-4C80-8AC0-B12441160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Intervista ai nonni</a:t>
            </a:r>
          </a:p>
          <a:p>
            <a:pPr marL="0" indent="0">
              <a:buNone/>
            </a:pPr>
            <a:r>
              <a:rPr lang="it-IT" sz="2400" dirty="0"/>
              <a:t>Nome e cognome dell’intervistato/a</a:t>
            </a:r>
          </a:p>
          <a:p>
            <a:pPr marL="0" indent="0">
              <a:buNone/>
            </a:pPr>
            <a:r>
              <a:rPr lang="it-IT" sz="2400" dirty="0"/>
              <a:t>Data e luogo di nascita dell’intervistato/a</a:t>
            </a:r>
          </a:p>
          <a:p>
            <a:r>
              <a:rPr lang="it-IT" sz="2400" dirty="0"/>
              <a:t>Quando eri bambino/a dove abitavi?</a:t>
            </a:r>
          </a:p>
          <a:p>
            <a:r>
              <a:rPr lang="it-IT" sz="2400" dirty="0"/>
              <a:t>Com’era la tua casa?</a:t>
            </a:r>
          </a:p>
          <a:p>
            <a:r>
              <a:rPr lang="it-IT" sz="2400" dirty="0"/>
              <a:t>C’era l’acqua corrente in casa?</a:t>
            </a:r>
          </a:p>
          <a:p>
            <a:r>
              <a:rPr lang="it-IT" sz="2400" dirty="0"/>
              <a:t>Com’era riscaldata la tua casa?</a:t>
            </a:r>
          </a:p>
          <a:p>
            <a:r>
              <a:rPr lang="it-IT" sz="2400" dirty="0"/>
              <a:t>Usavi il telefono per comunicare con le altre persone?</a:t>
            </a:r>
          </a:p>
          <a:p>
            <a:r>
              <a:rPr lang="it-IT" sz="2400" dirty="0"/>
              <a:t>Avevi dei giocattoli?</a:t>
            </a:r>
          </a:p>
          <a:p>
            <a:endParaRPr lang="it-IT" sz="24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4779BD4-EBF7-4B4A-8A7A-AD3A5BBA0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9414" y="532661"/>
            <a:ext cx="3982481" cy="2651195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1777317-4686-4611-A996-13A5AF4E9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9647" y="3873049"/>
            <a:ext cx="609600" cy="609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C63F150-7D96-40C5-895C-33169C95B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09" y="4992762"/>
            <a:ext cx="1319138" cy="13191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E2F07CE-B576-41FD-AB49-BCBBBC53BB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34" y="3695417"/>
            <a:ext cx="1413348" cy="93940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C4CF57A-3911-455D-B627-5651C49C72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69" y="1937802"/>
            <a:ext cx="991833" cy="13191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89FDE1-7D16-4163-872E-E06F09ED0F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76" y="3695107"/>
            <a:ext cx="1075493" cy="14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710B0-2E79-487E-A3D8-9D87CAE2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599978-D364-424A-AEE7-33BBE5C8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4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Come arrivavi a scuola? Era molto distante?</a:t>
            </a:r>
          </a:p>
          <a:p>
            <a:r>
              <a:rPr lang="it-IT" sz="2400" dirty="0"/>
              <a:t>Studiavi inglese?</a:t>
            </a:r>
          </a:p>
          <a:p>
            <a:r>
              <a:rPr lang="it-IT" sz="2400" dirty="0"/>
              <a:t>Usavi il computer?</a:t>
            </a:r>
          </a:p>
          <a:p>
            <a:r>
              <a:rPr lang="it-IT" sz="2400" dirty="0"/>
              <a:t>Quanti maestri avevi?</a:t>
            </a:r>
          </a:p>
          <a:p>
            <a:r>
              <a:rPr lang="it-IT" sz="2400" dirty="0"/>
              <a:t>Fino a che età sei andato a scuola?</a:t>
            </a:r>
          </a:p>
          <a:p>
            <a:r>
              <a:rPr lang="it-IT" sz="2400" dirty="0"/>
              <a:t>Gli adulti, genitori ed insegnanti, ascoltavano le tue esigenze?</a:t>
            </a:r>
          </a:p>
          <a:p>
            <a:endParaRPr lang="it-IT" sz="2400" dirty="0"/>
          </a:p>
          <a:p>
            <a:pPr marL="0" indent="0" algn="just">
              <a:buNone/>
            </a:pPr>
            <a:r>
              <a:rPr lang="it-IT" sz="2400" b="1" dirty="0">
                <a:solidFill>
                  <a:srgbClr val="0070C0"/>
                </a:solidFill>
              </a:rPr>
              <a:t>I dati raccolti saranno tabulati,  comparati e commentati durante le attività di video lezione.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C404DD-08B5-47BB-952B-4643460B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6416" y="385672"/>
            <a:ext cx="3302592" cy="22017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EA741B4-BB91-42FF-9DBB-EBB52423A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7" y="2414409"/>
            <a:ext cx="887724" cy="6057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21368C-A191-4A6F-BB33-C1C1D731A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0" y="384323"/>
            <a:ext cx="3582266" cy="144130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6872EAD-E301-44A0-BAEF-8F3E1BDBD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4409"/>
            <a:ext cx="1768474" cy="143246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50FAE34-2D5A-424D-A7B0-4D36193548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2" t="-4086" r="8183" b="1806"/>
          <a:stretch/>
        </p:blipFill>
        <p:spPr>
          <a:xfrm>
            <a:off x="9274349" y="2762128"/>
            <a:ext cx="2079451" cy="22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2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221</Words>
  <Application>Microsoft Office PowerPoint</Application>
  <PresentationFormat>Widescreen</PresentationFormat>
  <Paragraphs>24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IO STORICO  Classi 3^C - 3^D Ins.ti Lamparelli - Romano</vt:lpstr>
      <vt:lpstr>IMPARARE A STUDIARE </vt:lpstr>
      <vt:lpstr>IO STORICO Utilizzo gli strumenti: l’intervista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IMPARO A STUDIARE Utilizzo gli strumenti:l’intervista</dc:title>
  <dc:creator>antonella lamparelli</dc:creator>
  <cp:lastModifiedBy>Raffaella Castiello</cp:lastModifiedBy>
  <cp:revision>28</cp:revision>
  <dcterms:created xsi:type="dcterms:W3CDTF">2020-10-28T09:01:56Z</dcterms:created>
  <dcterms:modified xsi:type="dcterms:W3CDTF">2020-10-29T21:16:15Z</dcterms:modified>
</cp:coreProperties>
</file>