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53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95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25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09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98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2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11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69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4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4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636A-971D-476B-A3F4-DD57B7AC4480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6253-5318-424F-9F2A-0400042B86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9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38667" y="-1490133"/>
            <a:ext cx="9144000" cy="2404533"/>
          </a:xfrm>
        </p:spPr>
        <p:txBody>
          <a:bodyPr/>
          <a:lstStyle/>
          <a:p>
            <a:r>
              <a:rPr lang="it-IT" dirty="0"/>
              <a:t>IL CERCHIO DELLA GIOIA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2553381" y="91440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Un giorno, non molto tempo fa, un contadino si presentò alla porta di un convento e bussò energicamente. Quando il frate portinaio aprì la porta di quercia, il contadino gli mostrò, sorridendo, un magnifico grappolo d'uva.</a:t>
            </a:r>
            <a:br>
              <a:rPr lang="it-IT" dirty="0"/>
            </a:b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"Frate Portinaio", disse il contadino, "sai a chi voglio regalare questo grappolo d'uva che è il più bello della mia vigna?".</a:t>
            </a:r>
            <a:br>
              <a:rPr lang="it-IT" dirty="0"/>
            </a:b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"Forse all'abate o a qualche padre del convento".</a:t>
            </a:r>
            <a:br>
              <a:rPr lang="it-IT" dirty="0"/>
            </a:b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"No, a te!".</a:t>
            </a:r>
            <a:br>
              <a:rPr lang="it-IT" dirty="0"/>
            </a:b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"A me?". Il frate portinaio arrossì tutto per la gioia. "Lo vuoi dare proprio a me?".</a:t>
            </a:r>
            <a:br>
              <a:rPr lang="it-IT" dirty="0"/>
            </a:b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"Certo, </a:t>
            </a:r>
            <a:r>
              <a:rPr lang="it-IT" dirty="0" err="1">
                <a:solidFill>
                  <a:srgbClr val="333333"/>
                </a:solidFill>
                <a:latin typeface="Arial" panose="020B0604020202020204" pitchFamily="34" charset="0"/>
              </a:rPr>
              <a:t>perchè</a:t>
            </a: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</a:rPr>
              <a:t> mi hai sempre trattato con amicizia e mi hai aiutato quando te lo chiedevo. Voglio che questo grappolo d'uva ti dia un po' di gioia". La gioia semplice e schietta che vedeva sul volto del frate portinaio illuminava anche lui.</a:t>
            </a:r>
            <a:endParaRPr lang="it-IT" dirty="0"/>
          </a:p>
        </p:txBody>
      </p:sp>
      <p:pic>
        <p:nvPicPr>
          <p:cNvPr id="5" name="Immagine 4" descr="[無料イラスト] 手をつなぐ子供たちの輪 - パブリックドメインQ：著作権フリー画像素材集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67556"/>
            <a:ext cx="2618140" cy="2511778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932698A-FDF3-EF4D-881A-B27C0B593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9733" y="1070573"/>
            <a:ext cx="3065512" cy="371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0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4088" y="869244"/>
            <a:ext cx="10495845" cy="537351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Il frate portinaio mise il grappolo d'uva bene in vista e lo rimirò per tutta la mattina. Era veramente un grappolo stupendo. Ad un certo punto gli venne un'idea: "</a:t>
            </a:r>
            <a:r>
              <a:rPr lang="it-IT" dirty="0" err="1"/>
              <a:t>Perchè</a:t>
            </a:r>
            <a:r>
              <a:rPr lang="it-IT" dirty="0"/>
              <a:t> non porto questo grappolo all'abate per dare un po' di gioia anche a lui?".</a:t>
            </a:r>
            <a:br>
              <a:rPr lang="it-IT" dirty="0"/>
            </a:br>
            <a:r>
              <a:rPr lang="it-IT" dirty="0"/>
              <a:t>Prese il grappolo e lo portò all'abate.</a:t>
            </a:r>
            <a:br>
              <a:rPr lang="it-IT" dirty="0"/>
            </a:br>
            <a:r>
              <a:rPr lang="it-IT" dirty="0"/>
              <a:t>L'abate ne fu sinceramente felice. Ma si ricordò che c'era nel convento un vecchio frate ammalato e pensò: "Porterò a lui il grappolo, così si solleverà un poco". Così il grappolo d'uva emigrò di nuovo. Ma non rimase a lungo nella cella del frate ammalato. Costui pensò, infatti che il grappolo avrebbe fatto la gioia del frate cuoco, che passava le giornate a sudare sui fornelli, e glielo mandò. Ma il frate cuoco lo diede al frate sacrestano (per dare un po' di gioia anche a lui), questi lo portò al frate più giovane del convento, che lo portò ad un altro, che pensò bene di darlo ad un altro. </a:t>
            </a:r>
            <a:r>
              <a:rPr lang="it-IT" dirty="0" err="1"/>
              <a:t>Finchè</a:t>
            </a:r>
            <a:r>
              <a:rPr lang="it-IT" dirty="0"/>
              <a:t>, di frate in frate, il grappolo d'uva tornò al frate portinaio (per portargli un po' di gioia).</a:t>
            </a:r>
            <a:br>
              <a:rPr lang="it-IT" dirty="0"/>
            </a:br>
            <a:r>
              <a:rPr lang="it-IT" dirty="0"/>
              <a:t>Così fu chiuso il cerchio. Un cerchio di gioia.</a:t>
            </a:r>
          </a:p>
        </p:txBody>
      </p:sp>
      <p:pic>
        <p:nvPicPr>
          <p:cNvPr id="4" name="Immagine 3" descr="Vector gratis: Racimo De Uvas, Uvas, Fruta - Imagen grati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239" y="259644"/>
            <a:ext cx="1359387" cy="1219200"/>
          </a:xfrm>
          <a:prstGeom prst="rect">
            <a:avLst/>
          </a:prstGeom>
        </p:spPr>
      </p:pic>
      <p:pic>
        <p:nvPicPr>
          <p:cNvPr id="5" name="Immagine 4" descr="Vector gratis: Racimo De Uvas, Uvas, Fruta - Imagen grati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13" y="2946400"/>
            <a:ext cx="1359387" cy="1219200"/>
          </a:xfrm>
          <a:prstGeom prst="rect">
            <a:avLst/>
          </a:prstGeom>
        </p:spPr>
      </p:pic>
      <p:pic>
        <p:nvPicPr>
          <p:cNvPr id="6" name="Immagine 5" descr="Vector gratis: Racimo De Uvas, Uvas, Fruta - Imagen grati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919" y="5350935"/>
            <a:ext cx="1359387" cy="1219200"/>
          </a:xfrm>
          <a:prstGeom prst="rect">
            <a:avLst/>
          </a:prstGeom>
        </p:spPr>
      </p:pic>
      <p:pic>
        <p:nvPicPr>
          <p:cNvPr id="7" name="Immagine 6" descr="Vector gratis: Racimo De Uvas, Uvas, Fruta - Imagen grati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48" y="-11288"/>
            <a:ext cx="1359387" cy="1219200"/>
          </a:xfrm>
          <a:prstGeom prst="rect">
            <a:avLst/>
          </a:prstGeom>
        </p:spPr>
      </p:pic>
      <p:pic>
        <p:nvPicPr>
          <p:cNvPr id="8" name="Immagine 7" descr="Vector gratis: Racimo De Uvas, Uvas, Fruta - Imagen grati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48" y="5440244"/>
            <a:ext cx="1359387" cy="1219200"/>
          </a:xfrm>
          <a:prstGeom prst="rect">
            <a:avLst/>
          </a:prstGeom>
        </p:spPr>
      </p:pic>
      <p:pic>
        <p:nvPicPr>
          <p:cNvPr id="9" name="Immagine 8" descr="Vector gratis: Racimo De Uvas, Uvas, Fruta - Imagen grati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813" y="5638800"/>
            <a:ext cx="1359387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7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1400" y="549981"/>
            <a:ext cx="10515600" cy="4351338"/>
          </a:xfrm>
        </p:spPr>
        <p:txBody>
          <a:bodyPr/>
          <a:lstStyle/>
          <a:p>
            <a:r>
              <a:rPr lang="it-IT" dirty="0"/>
              <a:t>Non aspettare che inizi qualche altro. Tocca a te, oggi, cominciare un cerchio di gioia. Spesso basta una scintilla piccola </a:t>
            </a:r>
            <a:r>
              <a:rPr lang="it-IT" dirty="0" err="1"/>
              <a:t>piccola</a:t>
            </a:r>
            <a:r>
              <a:rPr lang="it-IT" dirty="0"/>
              <a:t> per far esplodere una carica enorme. Basta una scintilla di bontà e il mondo comincerà a cambiare.</a:t>
            </a:r>
            <a:br>
              <a:rPr lang="it-IT" dirty="0"/>
            </a:br>
            <a:r>
              <a:rPr lang="it-IT" dirty="0"/>
              <a:t>L'amore è l'unico tesoro che si moltiplica per divisione: è l'unico dono che aumenta quanto più ne sottrai. E' l'unica impresa nella quale più si spende, più si guadagna; regalalo, buttalo via, spargilo ai quattro venti, vuotati le tasche, scuoti il cesto, capovolgi il bicchiere e domani ne avrai più di prima.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932698A-FDF3-EF4D-881A-B27C0B593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591" y="3554254"/>
            <a:ext cx="2872503" cy="347842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932698A-FDF3-EF4D-881A-B27C0B593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991" y="3706654"/>
            <a:ext cx="2872503" cy="347842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470674" y="4647134"/>
            <a:ext cx="368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ATTIVITA’: LEGGI e illustra il racconto con quattro scene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227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504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IL CERCHIO DELLA GIOIA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CERCHIO DELLA GIOIA</dc:title>
  <dc:creator>Gina</dc:creator>
  <cp:lastModifiedBy>Raffaella Castiello</cp:lastModifiedBy>
  <cp:revision>5</cp:revision>
  <dcterms:created xsi:type="dcterms:W3CDTF">2020-10-29T09:17:42Z</dcterms:created>
  <dcterms:modified xsi:type="dcterms:W3CDTF">2020-10-29T20:39:33Z</dcterms:modified>
</cp:coreProperties>
</file>