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4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21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68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14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8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38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79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67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7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82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50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9108-0822-45F9-ABEA-366AF1DB4B0C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2F7F-5093-476E-93AD-AE8825CFD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8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286000" y="-6000750"/>
            <a:ext cx="16764000" cy="6232503"/>
          </a:xfrm>
          <a:pattFill prst="pct6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it-IT" sz="15000" b="1" dirty="0"/>
              <a:t>HAPPY </a:t>
            </a:r>
            <a:r>
              <a:rPr lang="it-IT" sz="15000" b="1" dirty="0">
                <a:solidFill>
                  <a:schemeClr val="accent2"/>
                </a:solidFill>
              </a:rPr>
              <a:t>HALLOWEEN</a:t>
            </a:r>
            <a:endParaRPr lang="it-IT" sz="15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5350"/>
            <a:ext cx="10058400" cy="5772149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19450" y="2992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075" y="-1228725"/>
            <a:ext cx="17773650" cy="8477250"/>
          </a:xfr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762375" y="1081088"/>
            <a:ext cx="609600" cy="609600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762375" y="3390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388" y="-1142999"/>
            <a:ext cx="6644072" cy="85623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37" y="-1142999"/>
            <a:ext cx="5777536" cy="85623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26" y="-1142999"/>
            <a:ext cx="6270806" cy="8562318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2650" y="7810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</Words>
  <Application>Microsoft Office PowerPoint</Application>
  <PresentationFormat>Widescreen</PresentationFormat>
  <Paragraphs>1</Paragraphs>
  <Slides>3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HAPPY HALLOWEEN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HALLOWEEN</dc:title>
  <dc:creator>Pc Casa</dc:creator>
  <cp:lastModifiedBy>Raffaella Castiello</cp:lastModifiedBy>
  <cp:revision>12</cp:revision>
  <dcterms:created xsi:type="dcterms:W3CDTF">2020-10-30T18:43:52Z</dcterms:created>
  <dcterms:modified xsi:type="dcterms:W3CDTF">2020-10-31T09:46:21Z</dcterms:modified>
</cp:coreProperties>
</file>