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4CD6D-D8EF-46CC-BF37-251EA1DEC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605E0E-4026-438D-AEBB-DFB987ADE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038BC-7B70-4CDA-A701-C9FD09A0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1AC9DA-4482-448E-B031-B1D590D3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B8865-27E3-4B9E-A1D1-9BB2F8BC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3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87E58-7380-4661-B1D8-05B919A1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E5CFA1-6941-41C0-9396-18F322688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A94A05-4BEB-41D2-9A8A-07128DEC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5629EC-0F10-40A1-A04D-0E89417A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51A97-4D86-4C23-BE51-449CE0B6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93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41D5F7-E8EA-42B0-B7C2-45755EF2D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0C6EBB-8381-4B79-A0B3-F2D3D7EB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ECD8A0-49D8-4C15-830C-3B260CDB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3981B-8A85-4FFB-A417-1E0DDF2B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84CCDF-7138-48EF-9472-E79613DC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6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84902-B27F-4513-B48B-9DBE38A6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FD714-939E-4D4F-8896-BAE17843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6ACB9-B43C-4EB0-A741-38F94321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DD947-B5BA-4ABB-AF5D-3D7574E1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C5BA3D-531E-400E-A6BD-413B52B8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88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6D1C4-E0B7-41EE-8741-2A4B5642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0FEE83-548A-4F0B-9DB4-D2D364A7E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B704-89DB-4206-9AA9-B691766B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9A5F65-0341-46DB-BDFC-D37F06A9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DF9C6E-FAC7-482D-9D43-3E3BFE99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58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92FC1D-466E-4B30-8243-EDB9D8A0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C6C0C-FE8D-4F63-9CE3-68C89BF04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B66566-0C84-405B-9BC5-5FB53825E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6B2D08-72F0-48FC-920D-E11D292F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29E35A-1287-4976-AFE1-6892D250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153C8D-7081-4FB2-8557-5DC125CD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CC33F-3995-471E-B472-07224535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ABBDCD-1E3B-4BE8-9BD0-79C8CCD9C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486973-5091-41BD-9C90-658CEA624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9AE7A2-9062-4B52-BAB2-8313CB4AD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D7BA8A-5125-4093-A200-BE690B197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DC0AFB0-4A91-4585-933C-142BA1C8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E6CE6A-A9A6-436B-99CA-ED2DB530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5810E9-0361-4277-A39A-4987FAB1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6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E03E9-4C1B-4A96-93FB-6F43FF07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D70635-F71D-4163-B740-721F87E8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A37598-ED7D-4185-9125-FA6A553C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7AB856-3ECA-4A85-B665-08E3BEB2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2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20167C-1C5A-43EF-AFE8-A857ACD9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65387B-A68E-4E92-A694-A829227C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34E517-DA01-4485-928B-9ECBCA0C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3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1DDE9-89FD-4DCB-AB7B-CBF4AA3D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CC34A-41A2-4CA4-B88F-2439C66B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B01E91-9558-402D-B3EA-0ABBC419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172FFA-F212-44A3-A62C-25C971CB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053177-9B9C-4199-91D4-5A6567C8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19B451-A03C-42B1-9F79-84658F83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2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9E4F4-A2AC-42E3-B681-A3351E3E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C32748F-8C84-47C7-B947-0CB6F286A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9B5FF4-106B-406D-8A67-39BA9DD0E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FA7E6C-DCE8-4A92-ABE5-CBF13999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BD98B5-4F36-483A-B027-0DCA1EE9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CFE9B3-30D3-4DBD-919E-BAB95FB0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3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F90E93-FF0A-4015-8FD9-8C6EFA2B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C89C93-3B2D-4416-8748-B61AD9FBE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2C8777-8366-4460-9BCC-726E7207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3BB0-DE6E-4414-92F4-8895EA337E64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49532C-6745-4391-9BD3-41FF1C93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26787A-F18C-45F8-B7E5-21794C22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7826-A564-43E8-B5BA-3F5326687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Km7gnwoXS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413EE-4A66-4474-A3C6-46BA0DF3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“I numeri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migliaio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4000" dirty="0"/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/>
              <a:t>C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lasse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III F-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Plesso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/>
              <a:t>F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ra’ Siciliano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0FAA65-C477-496D-9AD7-DB54DBCA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Doc. Romano Vincenzo</a:t>
            </a: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42784-A223-4A04-81BF-98952CB4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8" y="480768"/>
            <a:ext cx="8389855" cy="1500187"/>
          </a:xfrm>
        </p:spPr>
        <p:txBody>
          <a:bodyPr/>
          <a:lstStyle/>
          <a:p>
            <a:r>
              <a:rPr lang="it-IT" dirty="0"/>
              <a:t>Per cominciare un video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954050-27B1-42E9-8AF3-9A5CEC5D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88" y="2268537"/>
            <a:ext cx="10331777" cy="4368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Elementi multimediali online 3" title="I NUMERI DA 100 A 1000">
            <a:hlinkClick r:id="" action="ppaction://media"/>
            <a:extLst>
              <a:ext uri="{FF2B5EF4-FFF2-40B4-BE49-F238E27FC236}">
                <a16:creationId xmlns:a16="http://schemas.microsoft.com/office/drawing/2014/main" id="{4440F6E5-FA9A-4B86-8025-B1E25E5C24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6631" y="2268537"/>
            <a:ext cx="10004981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F1493-FCF7-47C7-B0A6-DBD0C83FC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0" y="540689"/>
            <a:ext cx="5616272" cy="1614114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/>
              <a:t>Possiamo continuare esercitandoci sul nostro testo questa è la pag. 6 del vostro libro di matematica.</a:t>
            </a:r>
            <a:br>
              <a:rPr lang="it-IT" sz="2400" dirty="0"/>
            </a:br>
            <a:r>
              <a:rPr lang="it-IT" sz="2400" dirty="0"/>
              <a:t>Quando avrete finito completate anche la 7.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96EBE33-D38B-462F-82E7-1288B699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7617"/>
            <a:ext cx="4786686" cy="4282842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3E20B26D-79E7-4D93-A9D1-185FB7FD1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753" y="2011680"/>
            <a:ext cx="4582039" cy="4671393"/>
          </a:xfrm>
        </p:spPr>
        <p:txBody>
          <a:bodyPr/>
          <a:lstStyle/>
          <a:p>
            <a:r>
              <a:rPr lang="it-IT" dirty="0"/>
              <a:t>Ricopia e completa gli esercizi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1B55632-38F6-4571-86BA-3BDC7EAED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63526"/>
              </p:ext>
            </p:extLst>
          </p:nvPr>
        </p:nvGraphicFramePr>
        <p:xfrm>
          <a:off x="540688" y="374033"/>
          <a:ext cx="4786686" cy="643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4" imgW="5667124" imgH="8019903" progId="AcroExch.Document.DC">
                  <p:embed/>
                </p:oleObj>
              </mc:Choice>
              <mc:Fallback>
                <p:oleObj name="Acrobat Document" r:id="rId4" imgW="5667124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688" y="374033"/>
                        <a:ext cx="4786686" cy="6432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31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E57139-36EA-4515-A1AE-23B39C04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10076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Esistono fenomeni che si ripetono quotidianamente e che possiamo osservare di continuo. Compito delle scienze è studiare i cambiamenti e le trasformazioni naturali che seguono un andamento ciclico. Ma la scienza ha il compito di </a:t>
            </a:r>
            <a:r>
              <a:rPr lang="en-US" sz="1800" b="1">
                <a:solidFill>
                  <a:srgbClr val="FF0000"/>
                </a:solidFill>
              </a:rPr>
              <a:t>osservare</a:t>
            </a:r>
            <a:r>
              <a:rPr lang="en-US" sz="1800" b="1">
                <a:solidFill>
                  <a:schemeClr val="bg1"/>
                </a:solidFill>
              </a:rPr>
              <a:t> e </a:t>
            </a:r>
            <a:r>
              <a:rPr lang="en-US" sz="1800" b="1">
                <a:solidFill>
                  <a:srgbClr val="FF0000"/>
                </a:solidFill>
              </a:rPr>
              <a:t>capire</a:t>
            </a:r>
            <a:r>
              <a:rPr lang="en-US" sz="1800" b="1">
                <a:solidFill>
                  <a:schemeClr val="bg1"/>
                </a:solidFill>
              </a:rPr>
              <a:t> quello che accade e per questo </a:t>
            </a:r>
            <a:r>
              <a:rPr lang="en-US" sz="1800" b="1">
                <a:solidFill>
                  <a:srgbClr val="FF0000"/>
                </a:solidFill>
              </a:rPr>
              <a:t>gli scienziati sperimentano </a:t>
            </a:r>
            <a:r>
              <a:rPr lang="en-US" sz="1800" b="1">
                <a:solidFill>
                  <a:schemeClr val="bg1"/>
                </a:solidFill>
              </a:rPr>
              <a:t>ipotesi.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Leggi attentamente il quesito alla fine di pag. 112, fai la prova (sperimenta) e poi registra la risposta</a:t>
            </a:r>
            <a:r>
              <a:rPr lang="en-US" sz="2000" b="1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4EFA3D-7C17-42BD-8416-CC9E6F45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93681"/>
            <a:ext cx="3529837" cy="2356165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86B747A-71B9-4423-8370-EE0F538D9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9774" y="1093681"/>
            <a:ext cx="3539279" cy="235522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EFDE68B-D644-4820-9C3C-FE207E4A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593" y="895547"/>
            <a:ext cx="3623048" cy="271728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7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</Words>
  <Application>Microsoft Office PowerPoint</Application>
  <PresentationFormat>Widescreen</PresentationFormat>
  <Paragraphs>7</Paragraphs>
  <Slides>4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Adobe Acrobat Document</vt:lpstr>
      <vt:lpstr>“I numeri entro il migliaio”  Classe III F- Plesso Fra’ Siciliano</vt:lpstr>
      <vt:lpstr>Per cominciare un video</vt:lpstr>
      <vt:lpstr>Possiamo continuare esercitandoci sul nostro testo questa è la pag. 6 del vostro libro di matematica. Quando avrete finito completate anche la 7. </vt:lpstr>
      <vt:lpstr>Esistono fenomeni che si ripetono quotidianamente e che possiamo osservare di continuo. Compito delle scienze è studiare i cambiamenti e le trasformazioni naturali che seguono un andamento ciclico. Ma la scienza ha il compito di osservare e capire quello che accade e per questo gli scienziati sperimentano ipotesi.  Leggi attentamente il quesito alla fine di pag. 112, fai la prova (sperimenta) e poi registra la risposta.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numeri entro il migliaio”  Classe III F- Plesso Fra’ Siciliano</dc:title>
  <dc:creator>Vincenzo Romano</dc:creator>
  <cp:lastModifiedBy>Vincenzo Romano</cp:lastModifiedBy>
  <cp:revision>3</cp:revision>
  <dcterms:created xsi:type="dcterms:W3CDTF">2020-10-27T20:40:11Z</dcterms:created>
  <dcterms:modified xsi:type="dcterms:W3CDTF">2020-10-27T20:53:48Z</dcterms:modified>
</cp:coreProperties>
</file>