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1" r:id="rId6"/>
    <p:sldId id="262" r:id="rId7"/>
    <p:sldId id="263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f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07067" y="212835"/>
            <a:ext cx="7766936" cy="614856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cambiamenti climatici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1737" y="118241"/>
            <a:ext cx="4114801" cy="1521373"/>
          </a:xfrm>
        </p:spPr>
        <p:txBody>
          <a:bodyPr/>
          <a:lstStyle/>
          <a:p>
            <a:pPr algn="ctr"/>
            <a:endParaRPr lang="it-IT" b="1" dirty="0">
              <a:solidFill>
                <a:schemeClr val="accent4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30566" y="884686"/>
            <a:ext cx="403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4"/>
                </a:solidFill>
              </a:rPr>
              <a:t>ATTIVITA’ ASINCRONA</a:t>
            </a:r>
          </a:p>
          <a:p>
            <a:pPr algn="ctr"/>
            <a:r>
              <a:rPr lang="it-IT" dirty="0" smtClean="0">
                <a:solidFill>
                  <a:schemeClr val="accent4"/>
                </a:solidFill>
              </a:rPr>
              <a:t> Interdisciplinare CLASSE 5 C</a:t>
            </a:r>
            <a:endParaRPr lang="it-IT" dirty="0">
              <a:solidFill>
                <a:schemeClr val="accent4"/>
              </a:solidFill>
            </a:endParaRPr>
          </a:p>
        </p:txBody>
      </p:sp>
      <p:sp>
        <p:nvSpPr>
          <p:cNvPr id="7" name="Segnaposto contenuto 5"/>
          <p:cNvSpPr txBox="1">
            <a:spLocks/>
          </p:cNvSpPr>
          <p:nvPr/>
        </p:nvSpPr>
        <p:spPr>
          <a:xfrm>
            <a:off x="7325319" y="2546128"/>
            <a:ext cx="4002205" cy="3033399"/>
          </a:xfrm>
          <a:prstGeom prst="flowChartMagnetic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tx1"/>
                </a:solidFill>
              </a:rPr>
              <a:t>Sai chi è Greta?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  Scopriamolo insieme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8" y="166360"/>
            <a:ext cx="3492062" cy="284649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27" y="3648217"/>
            <a:ext cx="3937701" cy="3363134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4281537" y="2136407"/>
            <a:ext cx="1922195" cy="913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Clicca sullo spazio vuoto a sinistra</a:t>
            </a:r>
          </a:p>
        </p:txBody>
      </p:sp>
    </p:spTree>
    <p:extLst>
      <p:ext uri="{BB962C8B-B14F-4D97-AF65-F5344CB8AC3E}">
        <p14:creationId xmlns:p14="http://schemas.microsoft.com/office/powerpoint/2010/main" val="30412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97725" y="78828"/>
            <a:ext cx="4737538" cy="496614"/>
          </a:xfrm>
        </p:spPr>
        <p:txBody>
          <a:bodyPr>
            <a:normAutofit fontScale="90000"/>
          </a:bodyPr>
          <a:lstStyle/>
          <a:p>
            <a:r>
              <a:rPr lang="it-IT" sz="1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RIFLETTIAMO SUI CAMBIAMENTI CLIMATICI</a:t>
            </a:r>
            <a:endParaRPr lang="it-IT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3794" y="1303088"/>
            <a:ext cx="7181777" cy="5670274"/>
          </a:xfrm>
          <a:prstGeom prst="rect">
            <a:avLst/>
          </a:prstGeom>
        </p:spPr>
      </p:pic>
      <p:pic>
        <p:nvPicPr>
          <p:cNvPr id="3" name="WhatsApp-Audio-2020-10-19-at-22.33.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0952" y="3847822"/>
            <a:ext cx="580806" cy="5808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6" y="1418896"/>
            <a:ext cx="4193627" cy="4390696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5588879" y="340126"/>
            <a:ext cx="1418896" cy="701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Clicca sullo spazio vuoto a sinistra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26723" y="55806"/>
            <a:ext cx="2443655" cy="501869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Lavoriamo sul testo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5640435" y="2149043"/>
            <a:ext cx="2444686" cy="8945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272451" y="157655"/>
            <a:ext cx="4488736" cy="3389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ATTIVITA’ N 2</a:t>
            </a:r>
          </a:p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Dividi il testo in 3 paragrafi seguendo lo schema ,</a:t>
            </a:r>
          </a:p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 un sottotitolo ad ognuno di esso e scrivi una breve sintesi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Attività 3</a:t>
            </a:r>
          </a:p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Ricerca sul vocabolario il termine     </a:t>
            </a:r>
          </a:p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‘’promulgare’’ e con esso forma due frasi, poi sostituisci il termine con uno di significato simile</a:t>
            </a:r>
          </a:p>
          <a:p>
            <a:endParaRPr lang="it-IT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allout con freccia in giù 9"/>
          <p:cNvSpPr/>
          <p:nvPr/>
        </p:nvSpPr>
        <p:spPr>
          <a:xfrm>
            <a:off x="8590181" y="2749472"/>
            <a:ext cx="3457903" cy="185406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llout con freccia in giù 10"/>
          <p:cNvSpPr/>
          <p:nvPr/>
        </p:nvSpPr>
        <p:spPr>
          <a:xfrm>
            <a:off x="8515653" y="710836"/>
            <a:ext cx="3606961" cy="1885475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llout con freccia in giù 12"/>
          <p:cNvSpPr/>
          <p:nvPr/>
        </p:nvSpPr>
        <p:spPr>
          <a:xfrm>
            <a:off x="8662083" y="4857149"/>
            <a:ext cx="3460531" cy="178013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322669" y="4943859"/>
            <a:ext cx="2356945" cy="12848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CLIMA</a:t>
            </a:r>
            <a:endParaRPr lang="it-IT" dirty="0"/>
          </a:p>
        </p:txBody>
      </p:sp>
      <p:sp>
        <p:nvSpPr>
          <p:cNvPr id="16" name="Freccia a sinistra 15"/>
          <p:cNvSpPr/>
          <p:nvPr/>
        </p:nvSpPr>
        <p:spPr>
          <a:xfrm>
            <a:off x="1075997" y="5383924"/>
            <a:ext cx="417786" cy="2023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416046" y="3815310"/>
            <a:ext cx="343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Scrivi un insieme di parole che si associano al termine’’ CLIMA’’ (Es. climatologo. Habitat</a:t>
            </a:r>
            <a:r>
              <a:rPr lang="it-IT" sz="1200" smtClean="0">
                <a:latin typeface="Arial" panose="020B0604020202020204" pitchFamily="34" charset="0"/>
                <a:cs typeface="Arial" panose="020B0604020202020204" pitchFamily="34" charset="0"/>
              </a:rPr>
              <a:t>..-pioggia</a:t>
            </a:r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..)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ccia in giù 16"/>
          <p:cNvSpPr/>
          <p:nvPr/>
        </p:nvSpPr>
        <p:spPr>
          <a:xfrm>
            <a:off x="2439714" y="6080448"/>
            <a:ext cx="211255" cy="457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3337772" y="5383924"/>
            <a:ext cx="532549" cy="20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su 18"/>
          <p:cNvSpPr/>
          <p:nvPr/>
        </p:nvSpPr>
        <p:spPr>
          <a:xfrm>
            <a:off x="1284890" y="3184634"/>
            <a:ext cx="45719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su 20"/>
          <p:cNvSpPr/>
          <p:nvPr/>
        </p:nvSpPr>
        <p:spPr>
          <a:xfrm>
            <a:off x="2392418" y="4669228"/>
            <a:ext cx="258552" cy="3758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WhatsApp-Audio-2020-10-21-at-10.36.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967" y="3359888"/>
            <a:ext cx="1302858" cy="12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Utili Pollice in su">
            <a:extLst>
              <a:ext uri="{FF2B5EF4-FFF2-40B4-BE49-F238E27FC236}">
                <a16:creationId xmlns:a16="http://schemas.microsoft.com/office/drawing/2014/main" id="{362DB554-6886-449A-BEC2-13F007E0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1" y="4739337"/>
            <a:ext cx="1918779" cy="1918779"/>
          </a:xfrm>
          <a:prstGeom prst="rect">
            <a:avLst/>
          </a:prstGeom>
        </p:spPr>
      </p:pic>
      <p:sp>
        <p:nvSpPr>
          <p:cNvPr id="6" name="Fumetto: ovale 5">
            <a:extLst>
              <a:ext uri="{FF2B5EF4-FFF2-40B4-BE49-F238E27FC236}">
                <a16:creationId xmlns:a16="http://schemas.microsoft.com/office/drawing/2014/main" id="{7881B71D-BE5C-4FB5-AF51-EF2BF187F9B7}"/>
              </a:ext>
            </a:extLst>
          </p:cNvPr>
          <p:cNvSpPr/>
          <p:nvPr/>
        </p:nvSpPr>
        <p:spPr>
          <a:xfrm>
            <a:off x="3598631" y="798821"/>
            <a:ext cx="3264081" cy="2045616"/>
          </a:xfrm>
          <a:prstGeom prst="wedgeEllipseCallout">
            <a:avLst>
              <a:gd name="adj1" fmla="val -94720"/>
              <a:gd name="adj2" fmla="val 168618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Ti ricordi quali sono i tempi semplici e come si coniuga il verbo?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3801CE96-F1FD-4798-AE13-9DE378D07897}"/>
              </a:ext>
            </a:extLst>
          </p:cNvPr>
          <p:cNvSpPr/>
          <p:nvPr/>
        </p:nvSpPr>
        <p:spPr>
          <a:xfrm>
            <a:off x="628732" y="280346"/>
            <a:ext cx="2618588" cy="2494385"/>
          </a:xfrm>
          <a:prstGeom prst="wedgeRoundRectCallout">
            <a:avLst>
              <a:gd name="adj1" fmla="val 966"/>
              <a:gd name="adj2" fmla="val 18123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Dopo aver completato le domande, cerca sul vocabolario il verbo </a:t>
            </a:r>
            <a:r>
              <a:rPr lang="it-IT" dirty="0">
                <a:solidFill>
                  <a:schemeClr val="tx1"/>
                </a:solidFill>
                <a:highlight>
                  <a:srgbClr val="FFFF00"/>
                </a:highlight>
              </a:rPr>
              <a:t>promulgare, </a:t>
            </a:r>
            <a:r>
              <a:rPr lang="it-IT" dirty="0">
                <a:solidFill>
                  <a:schemeClr val="tx1"/>
                </a:solidFill>
              </a:rPr>
              <a:t>scrivi la definizione e coniugalo ai tempi semplici del modo indicativo</a:t>
            </a:r>
            <a:r>
              <a:rPr lang="it-IT" dirty="0"/>
              <a:t>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C83300-BD95-4C92-9A40-5D7DA9203DFE}"/>
              </a:ext>
            </a:extLst>
          </p:cNvPr>
          <p:cNvSpPr txBox="1"/>
          <p:nvPr/>
        </p:nvSpPr>
        <p:spPr>
          <a:xfrm>
            <a:off x="7222599" y="110665"/>
            <a:ext cx="4843709" cy="64633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Verbo</a:t>
            </a:r>
          </a:p>
          <a:p>
            <a:pPr algn="ctr"/>
            <a:r>
              <a:rPr lang="it-IT" dirty="0"/>
              <a:t>Modo indicativo</a:t>
            </a:r>
          </a:p>
          <a:p>
            <a:pPr algn="ctr"/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Tempi semplici                         Tempi composti</a:t>
            </a:r>
          </a:p>
          <a:p>
            <a:r>
              <a:rPr lang="it-IT" dirty="0">
                <a:solidFill>
                  <a:srgbClr val="FF0000"/>
                </a:solidFill>
              </a:rPr>
              <a:t>(un solo verbo)                            (due verbi)</a:t>
            </a:r>
          </a:p>
          <a:p>
            <a:r>
              <a:rPr lang="it-IT" dirty="0"/>
              <a:t>Presente                                     Passato prossimo</a:t>
            </a:r>
          </a:p>
          <a:p>
            <a:r>
              <a:rPr lang="it-IT" dirty="0"/>
              <a:t>Imperfetto                                 Trapassato prossimo</a:t>
            </a:r>
          </a:p>
          <a:p>
            <a:r>
              <a:rPr lang="it-IT" dirty="0"/>
              <a:t>Passato remoto                         Trapassato remoto</a:t>
            </a:r>
          </a:p>
          <a:p>
            <a:r>
              <a:rPr lang="it-IT" dirty="0"/>
              <a:t>Futuro semplice                        Futuro anteriore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C00000"/>
                </a:solidFill>
              </a:rPr>
              <a:t>Regole per coniugare: ordine e precisione!</a:t>
            </a:r>
            <a:r>
              <a:rPr lang="it-IT" dirty="0"/>
              <a:t> </a:t>
            </a:r>
          </a:p>
          <a:p>
            <a:r>
              <a:rPr lang="it-IT" dirty="0"/>
              <a:t>Al centro del rigo scrivi il verbo che devi coniugare, aggiungi al rigo pulito «Modo indicativo» e tutti a sinistra, uno sotto l’altro, i tempi semplici.</a:t>
            </a:r>
          </a:p>
          <a:p>
            <a:r>
              <a:rPr lang="it-IT" dirty="0"/>
              <a:t>Per ogni tempo le persone sono:</a:t>
            </a:r>
          </a:p>
          <a:p>
            <a:r>
              <a:rPr lang="it-IT" dirty="0"/>
              <a:t>Io</a:t>
            </a:r>
          </a:p>
          <a:p>
            <a:r>
              <a:rPr lang="it-IT" dirty="0"/>
              <a:t>tu</a:t>
            </a:r>
          </a:p>
          <a:p>
            <a:r>
              <a:rPr lang="it-IT" dirty="0"/>
              <a:t>egli</a:t>
            </a:r>
          </a:p>
          <a:p>
            <a:r>
              <a:rPr lang="it-IT" dirty="0"/>
              <a:t>noi</a:t>
            </a:r>
          </a:p>
          <a:p>
            <a:r>
              <a:rPr lang="it-IT" dirty="0"/>
              <a:t>voi</a:t>
            </a:r>
          </a:p>
          <a:p>
            <a:r>
              <a:rPr lang="it-IT" dirty="0"/>
              <a:t>essi</a:t>
            </a:r>
          </a:p>
        </p:txBody>
      </p:sp>
      <p:sp>
        <p:nvSpPr>
          <p:cNvPr id="8" name="Freccia angolare in su 7">
            <a:extLst>
              <a:ext uri="{FF2B5EF4-FFF2-40B4-BE49-F238E27FC236}">
                <a16:creationId xmlns:a16="http://schemas.microsoft.com/office/drawing/2014/main" id="{EEEAA1D0-7AC4-418D-8042-DAAAC47116C4}"/>
              </a:ext>
            </a:extLst>
          </p:cNvPr>
          <p:cNvSpPr/>
          <p:nvPr/>
        </p:nvSpPr>
        <p:spPr>
          <a:xfrm rot="5400000">
            <a:off x="5579439" y="2053814"/>
            <a:ext cx="709468" cy="2290713"/>
          </a:xfrm>
          <a:prstGeom prst="bentUpArrow">
            <a:avLst>
              <a:gd name="adj1" fmla="val 13701"/>
              <a:gd name="adj2" fmla="val 18786"/>
              <a:gd name="adj3" fmla="val 329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0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3339" y="27858"/>
            <a:ext cx="12048661" cy="986750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 </a:t>
            </a:r>
            <a:r>
              <a:rPr lang="it-IT" sz="4800" b="1" dirty="0" smtClean="0">
                <a:solidFill>
                  <a:srgbClr val="0033CC"/>
                </a:solidFill>
                <a:latin typeface="Algerian" panose="04020705040A02060702" pitchFamily="82" charset="0"/>
              </a:rPr>
              <a:t>LA  CASA COMUNE</a:t>
            </a:r>
            <a:endParaRPr lang="it-IT" sz="4800" b="1" dirty="0">
              <a:solidFill>
                <a:srgbClr val="0033CC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 descr="Mani Con Terra: immagini, foto stock e grafica vettoriale | Shutterstoc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91" y="1002082"/>
            <a:ext cx="5418950" cy="455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1703" y="5657576"/>
            <a:ext cx="10308921" cy="1196752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 smtClean="0">
                <a:solidFill>
                  <a:srgbClr val="0033CC"/>
                </a:solidFill>
              </a:rPr>
              <a:t>LA </a:t>
            </a:r>
            <a:r>
              <a:rPr lang="it-IT" sz="2800" b="1" dirty="0">
                <a:solidFill>
                  <a:srgbClr val="0033CC"/>
                </a:solidFill>
              </a:rPr>
              <a:t>TERRA E’ NELLE NOSTRE MANI. POTRA’ CRESCERE ED ARRICCHIRSI SOLO SE ALIMENTATA DAL NOSTRO IMPEGNO E SOLO SE L’UOMO FINIRA’ DI ABUSARE DELLA NATURA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601" y="3778361"/>
            <a:ext cx="885172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930" y="124326"/>
            <a:ext cx="10972800" cy="994122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0033CC"/>
                </a:solidFill>
                <a:latin typeface="Algerian" panose="04020705040A02060702" pitchFamily="82" charset="0"/>
              </a:rPr>
              <a:t>LAUDATO SI’</a:t>
            </a:r>
            <a:endParaRPr lang="it-IT" sz="4800" b="1" dirty="0">
              <a:solidFill>
                <a:srgbClr val="0033CC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egnaposto contenuto 3" descr="CHIESA: Settimana Laudato Si' / Attualità / Homepage - L'Azion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064712"/>
            <a:ext cx="8801728" cy="39954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37786" y="5060199"/>
            <a:ext cx="1205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33CC"/>
                </a:solidFill>
              </a:rPr>
              <a:t>Papa Francesco nella Lettera  (Enciclica) </a:t>
            </a:r>
            <a:r>
              <a:rPr lang="it-IT" sz="2400" b="1" i="1" u="sng" dirty="0" smtClean="0">
                <a:solidFill>
                  <a:srgbClr val="0033CC"/>
                </a:solidFill>
              </a:rPr>
              <a:t>LAUDATO SI’</a:t>
            </a:r>
            <a:r>
              <a:rPr lang="it-IT" sz="2400" b="1" i="1" dirty="0" smtClean="0">
                <a:solidFill>
                  <a:srgbClr val="0033CC"/>
                </a:solidFill>
              </a:rPr>
              <a:t> </a:t>
            </a:r>
            <a:r>
              <a:rPr lang="it-IT" sz="2400" b="1" dirty="0" smtClean="0">
                <a:solidFill>
                  <a:srgbClr val="0033CC"/>
                </a:solidFill>
              </a:rPr>
              <a:t>afferma che la </a:t>
            </a:r>
            <a:r>
              <a:rPr lang="it-IT" sz="2400" b="1" i="1" u="sng" dirty="0" smtClean="0">
                <a:solidFill>
                  <a:srgbClr val="0033CC"/>
                </a:solidFill>
              </a:rPr>
              <a:t>TERRA</a:t>
            </a:r>
            <a:r>
              <a:rPr lang="it-IT" sz="2400" b="1" dirty="0" smtClean="0">
                <a:solidFill>
                  <a:srgbClr val="0033CC"/>
                </a:solidFill>
              </a:rPr>
              <a:t> in cui  viviamo è   la </a:t>
            </a:r>
            <a:r>
              <a:rPr lang="it-IT" sz="2400" b="1" i="1" u="sng" dirty="0" smtClean="0">
                <a:solidFill>
                  <a:srgbClr val="0033CC"/>
                </a:solidFill>
              </a:rPr>
              <a:t>CASA COMUNE </a:t>
            </a:r>
            <a:r>
              <a:rPr lang="it-IT" sz="2400" b="1" dirty="0" smtClean="0">
                <a:solidFill>
                  <a:srgbClr val="0033CC"/>
                </a:solidFill>
              </a:rPr>
              <a:t>e  va salvaguardata. E’ necessario il coinvolgimento di tutti per riparare al danno causato dagli uomini sulla creazione di Dio. Tutti possono collaborare alla cura della creazione, ognuno con le proprie capacità e iniziative.</a:t>
            </a:r>
            <a:endParaRPr lang="it-IT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9935" y="136973"/>
            <a:ext cx="4866602" cy="1512168"/>
          </a:xfrm>
        </p:spPr>
        <p:txBody>
          <a:bodyPr>
            <a:noAutofit/>
          </a:bodyPr>
          <a:lstStyle/>
          <a:p>
            <a:r>
              <a:rPr lang="it-IT" sz="2600" b="1" dirty="0" smtClean="0">
                <a:solidFill>
                  <a:srgbClr val="0033CC"/>
                </a:solidFill>
              </a:rPr>
              <a:t>Quale fra le seguenti proposte sceglieresti per migliorare e rendere più abitabile la Terra e perché?</a:t>
            </a:r>
            <a:endParaRPr lang="it-IT" sz="2600" b="1" dirty="0">
              <a:solidFill>
                <a:srgbClr val="0033CC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78406" y="2137871"/>
            <a:ext cx="32169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Non sprecare acqua potabile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170967">
            <a:off x="3789857" y="2730814"/>
            <a:ext cx="178472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Riciclare i rifiuti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21327563">
            <a:off x="3279817" y="3598170"/>
            <a:ext cx="269714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Non sporcare l’ambiente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21253529">
            <a:off x="2841048" y="4502301"/>
            <a:ext cx="315734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Non abbandonare gli animali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374140">
            <a:off x="5589667" y="4918493"/>
            <a:ext cx="18367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Rispettare tutti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1254061">
            <a:off x="3387506" y="5597474"/>
            <a:ext cx="261168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Passeggiare nella natura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272710">
            <a:off x="5490761" y="6138121"/>
            <a:ext cx="21681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Risparmiare la carta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21398893">
            <a:off x="6131547" y="3078428"/>
            <a:ext cx="18103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Mangiare sano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405770" y="3960476"/>
            <a:ext cx="252085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Giocare all’aria aperta</a:t>
            </a:r>
            <a:endParaRPr lang="it-IT" b="1" dirty="0">
              <a:solidFill>
                <a:prstClr val="black"/>
              </a:solidFill>
            </a:endParaRPr>
          </a:p>
        </p:txBody>
      </p:sp>
      <p:pic>
        <p:nvPicPr>
          <p:cNvPr id="13" name="Immagine 12" descr="S.O.S. Pianeta Terra - Il Quotidiano In Clas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07" y="225467"/>
            <a:ext cx="3576454" cy="169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L'acqua non si spreca. Ecco le nostre schede salva-acqua | portalebambini.i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73" y="1997638"/>
            <a:ext cx="1293484" cy="67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Riciclo: miti da sfatare. Demoliamo un po' di luoghi comuni su raccolta e riciclo  rifiuti, attività delicatissime che chiudono il ciclo economico, sempre in  balia di fluttuazioni di prezzi e mercato. -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98" y="2137871"/>
            <a:ext cx="1552856" cy="88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 descr="Giornata dell'Ambiente: gli eventi del 5 giugno 2016 da non perdere |  Nanopres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3253434"/>
            <a:ext cx="1639735" cy="9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 descr="Frutta e verdura: 7 porzioni meglio di 5 per allungare la vita - GreenMe.i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03" y="2915480"/>
            <a:ext cx="1145938" cy="58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 descr="Impronta del gatto - Idee Gre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7" y="4375776"/>
            <a:ext cx="1459263" cy="7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 descr="mani che abbracciano il vettore di cuore, concetto di amore e cura -  Scarica Immagini Vettoriali Gratis, Grafica Vettoriale, e Disegno Modelli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72" y="4686967"/>
            <a:ext cx="1293484" cy="9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20" descr="Suoni della natura: la musica rilassante dei parchi Usa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23" y="5386482"/>
            <a:ext cx="1485210" cy="8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 descr="Perché è utile riciclare la carta, anche tu puoi contribuir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71" y="5877272"/>
            <a:ext cx="1723686" cy="77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 descr="Le tipologie di bici: guida completa ai diversi tipi di bicicletta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82" y="3782836"/>
            <a:ext cx="1187884" cy="6639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8437855" y="263044"/>
            <a:ext cx="35133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rgbClr val="0033CC"/>
                </a:solidFill>
                <a:latin typeface="Calibri Light" panose="020F0302020204030204"/>
              </a:rPr>
              <a:t>Secondo te perché il Santo Padre ha intitolato l’Enciclica LAUDATO SI’?</a:t>
            </a:r>
            <a:endParaRPr lang="it-IT" sz="2600" b="1" dirty="0">
              <a:solidFill>
                <a:srgbClr val="0033CC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40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DC1DD7-4467-425E-B5CB-9BEC5515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E97B835-1DB3-4374-9EE9-E6A9A807A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10154"/>
          <a:stretch/>
        </p:blipFill>
        <p:spPr>
          <a:xfrm>
            <a:off x="185530" y="0"/>
            <a:ext cx="7050157" cy="6162261"/>
          </a:xfrm>
        </p:spPr>
      </p:pic>
      <p:sp>
        <p:nvSpPr>
          <p:cNvPr id="9" name="Fumetto: ovale 8">
            <a:extLst>
              <a:ext uri="{FF2B5EF4-FFF2-40B4-BE49-F238E27FC236}">
                <a16:creationId xmlns:a16="http://schemas.microsoft.com/office/drawing/2014/main" id="{26066C07-F351-47D5-87B6-24F38B25F048}"/>
              </a:ext>
            </a:extLst>
          </p:cNvPr>
          <p:cNvSpPr/>
          <p:nvPr/>
        </p:nvSpPr>
        <p:spPr>
          <a:xfrm>
            <a:off x="7796730" y="1385673"/>
            <a:ext cx="3582649" cy="2081843"/>
          </a:xfrm>
          <a:prstGeom prst="wedgeEllipseCallout">
            <a:avLst>
              <a:gd name="adj1" fmla="val -39243"/>
              <a:gd name="adj2" fmla="val 855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WhatsApp-Ptt-2020-10-20-at-21.36.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3813" y="1721315"/>
            <a:ext cx="1410555" cy="14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874EB2-2435-4EA5-874A-8F87D359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A954E6-85F6-4322-853F-84D6A7627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0" t="-590" r="3494" b="590"/>
          <a:stretch/>
        </p:blipFill>
        <p:spPr>
          <a:xfrm rot="16200000">
            <a:off x="1175928" y="-357451"/>
            <a:ext cx="5526051" cy="7146388"/>
          </a:xfrm>
        </p:spPr>
      </p:pic>
      <p:sp>
        <p:nvSpPr>
          <p:cNvPr id="6" name="Fumetto: ovale 5">
            <a:extLst>
              <a:ext uri="{FF2B5EF4-FFF2-40B4-BE49-F238E27FC236}">
                <a16:creationId xmlns:a16="http://schemas.microsoft.com/office/drawing/2014/main" id="{9048B06F-3E8B-48BA-97A2-2F70289F32A2}"/>
              </a:ext>
            </a:extLst>
          </p:cNvPr>
          <p:cNvSpPr/>
          <p:nvPr/>
        </p:nvSpPr>
        <p:spPr>
          <a:xfrm>
            <a:off x="8007559" y="1015984"/>
            <a:ext cx="3538330" cy="2160107"/>
          </a:xfrm>
          <a:prstGeom prst="wedgeEllipseCallout">
            <a:avLst>
              <a:gd name="adj1" fmla="val -79408"/>
              <a:gd name="adj2" fmla="val 3013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RICORDI COME RISOLVERE UN PROBLEMA??</a:t>
            </a:r>
          </a:p>
        </p:txBody>
      </p:sp>
    </p:spTree>
    <p:extLst>
      <p:ext uri="{BB962C8B-B14F-4D97-AF65-F5344CB8AC3E}">
        <p14:creationId xmlns:p14="http://schemas.microsoft.com/office/powerpoint/2010/main" val="19095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</TotalTime>
  <Words>395</Words>
  <Application>Microsoft Office PowerPoint</Application>
  <PresentationFormat>Widescreen</PresentationFormat>
  <Paragraphs>57</Paragraphs>
  <Slides>9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 Light</vt:lpstr>
      <vt:lpstr>Trebuchet MS</vt:lpstr>
      <vt:lpstr>Wingdings 3</vt:lpstr>
      <vt:lpstr>Sfaccettatura</vt:lpstr>
      <vt:lpstr>I cambiamenti climatici</vt:lpstr>
      <vt:lpstr>RIFLETTIAMO SUI CAMBIAMENTI CLIMATICI</vt:lpstr>
      <vt:lpstr>Lavoriamo sul testo</vt:lpstr>
      <vt:lpstr>Presentazione standard di PowerPoint</vt:lpstr>
      <vt:lpstr> LA  CASA COMUNE</vt:lpstr>
      <vt:lpstr>LAUDATO SI’</vt:lpstr>
      <vt:lpstr>Quale fra le seguenti proposte sceglieresti per migliorare e rendere più abitabile la Terra e perché?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cambiamenti climatici</dc:title>
  <dc:creator>Rosa Zanfardino</dc:creator>
  <cp:lastModifiedBy>Rosa Zanfardino</cp:lastModifiedBy>
  <cp:revision>43</cp:revision>
  <dcterms:created xsi:type="dcterms:W3CDTF">2020-10-19T20:13:11Z</dcterms:created>
  <dcterms:modified xsi:type="dcterms:W3CDTF">2020-10-21T08:40:16Z</dcterms:modified>
</cp:coreProperties>
</file>