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9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85545-8D2F-4E22-967B-84C0BAFDA3B5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B36D-148F-434F-838F-29F3E3EDFE5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36D35C-62A3-0B45-A14D-AA8FC4AC1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681" y="365125"/>
            <a:ext cx="8225481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 DONI DEL CREATO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89A022FB-4242-EE41-A11C-578C62692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756" y="1421028"/>
            <a:ext cx="7290488" cy="5436972"/>
          </a:xfrm>
        </p:spPr>
      </p:pic>
    </p:spTree>
    <p:extLst>
      <p:ext uri="{BB962C8B-B14F-4D97-AF65-F5344CB8AC3E}">
        <p14:creationId xmlns:p14="http://schemas.microsoft.com/office/powerpoint/2010/main" val="116918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ttotitolo 2"/>
          <p:cNvSpPr txBox="1"/>
          <p:nvPr/>
        </p:nvSpPr>
        <p:spPr>
          <a:xfrm>
            <a:off x="5067437" y="2467453"/>
            <a:ext cx="6134363" cy="3316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Francesco chiamò tutte le cose create da Dio «</a:t>
            </a:r>
            <a:r>
              <a:rPr lang="it-IT" b="1" i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Fratello</a:t>
            </a:r>
            <a:r>
              <a:rPr lang="it-IT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» e «</a:t>
            </a:r>
            <a:r>
              <a:rPr lang="it-IT" b="1" i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Sorella</a:t>
            </a:r>
            <a:r>
              <a:rPr lang="it-IT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» ed inventò una bellissima preghiera in cui lodò Dio e lo ringraziò per aver creato il </a:t>
            </a:r>
            <a:r>
              <a:rPr lang="it-IT" b="1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SOLE</a:t>
            </a:r>
            <a:r>
              <a:rPr lang="it-IT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it-IT" b="1" dirty="0">
                <a:ln w="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LUNA</a:t>
            </a:r>
            <a:r>
              <a:rPr lang="it-IT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it-IT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 STELLE</a:t>
            </a:r>
            <a:r>
              <a:rPr lang="it-IT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it-IT" b="1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L’ACQUA</a:t>
            </a:r>
            <a:r>
              <a:rPr lang="it-IT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</a:t>
            </a:r>
            <a:r>
              <a:rPr lang="it-IT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IL FUOCO </a:t>
            </a:r>
            <a:r>
              <a:rPr lang="it-IT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tante cose meravigliose che rendono bella la vita degli uomini. </a:t>
            </a:r>
          </a:p>
        </p:txBody>
      </p:sp>
      <p:sp>
        <p:nvSpPr>
          <p:cNvPr id="11" name="Titolo 1"/>
          <p:cNvSpPr txBox="1"/>
          <p:nvPr/>
        </p:nvSpPr>
        <p:spPr>
          <a:xfrm>
            <a:off x="4675960" y="275545"/>
            <a:ext cx="6917315" cy="2755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rgbClr val="C00000"/>
                </a:solidFill>
              </a:rPr>
              <a:t>SAN FRANCESCO D'ASSISI</a:t>
            </a:r>
          </a:p>
          <a:p>
            <a:pPr algn="ctr"/>
            <a:r>
              <a:rPr lang="it-IT" sz="3700" i="1" dirty="0">
                <a:solidFill>
                  <a:schemeClr val="accent2">
                    <a:lumMod val="50000"/>
                  </a:schemeClr>
                </a:solidFill>
              </a:rPr>
              <a:t>Laudato sii, o mio Signore: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4839558" y="379122"/>
            <a:ext cx="0" cy="583441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" name="Immagin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1"/>
          <a:stretch>
            <a:fillRect/>
          </a:stretch>
        </p:blipFill>
        <p:spPr>
          <a:xfrm>
            <a:off x="228366" y="705693"/>
            <a:ext cx="4447594" cy="51812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/>
          <p:nvPr/>
        </p:nvSpPr>
        <p:spPr>
          <a:xfrm>
            <a:off x="2971647" y="-414492"/>
            <a:ext cx="6394084" cy="2449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rgbClr val="C00000"/>
                </a:solidFill>
              </a:rPr>
              <a:t>SAN FRANCESCO</a:t>
            </a:r>
          </a:p>
          <a:p>
            <a:pPr algn="ctr"/>
            <a:r>
              <a:rPr lang="it-IT" sz="3700" i="1" dirty="0">
                <a:solidFill>
                  <a:schemeClr val="accent2">
                    <a:lumMod val="50000"/>
                  </a:schemeClr>
                </a:solidFill>
              </a:rPr>
              <a:t>Il cantico delle creature</a:t>
            </a:r>
          </a:p>
        </p:txBody>
      </p:sp>
      <p:sp>
        <p:nvSpPr>
          <p:cNvPr id="11" name="Sottotitolo 2"/>
          <p:cNvSpPr txBox="1"/>
          <p:nvPr/>
        </p:nvSpPr>
        <p:spPr>
          <a:xfrm>
            <a:off x="825735" y="1571624"/>
            <a:ext cx="10685908" cy="4398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Sottotitolo 2"/>
          <p:cNvSpPr txBox="1"/>
          <p:nvPr/>
        </p:nvSpPr>
        <p:spPr>
          <a:xfrm>
            <a:off x="-791861" y="1709397"/>
            <a:ext cx="6769763" cy="3795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i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San Francesco cantava così: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Laudato sii, o mio Signore,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 tutte le tue creature,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 il </a:t>
            </a:r>
            <a:r>
              <a:rPr lang="it-IT" sz="2400" b="1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SOLE</a:t>
            </a: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per la </a:t>
            </a:r>
            <a:r>
              <a:rPr lang="it-IT" sz="2400" b="1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LUNA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 le </a:t>
            </a:r>
            <a:r>
              <a:rPr lang="it-IT" sz="2400" b="1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STELLE</a:t>
            </a: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per il </a:t>
            </a:r>
            <a:r>
              <a:rPr lang="it-IT" sz="2400" b="1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VENTO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per </a:t>
            </a:r>
            <a:r>
              <a:rPr lang="it-I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L’ACQUA</a:t>
            </a: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per il </a:t>
            </a:r>
            <a:r>
              <a:rPr lang="it-IT" sz="2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FUOCO!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733196" y="2208283"/>
            <a:ext cx="6394084" cy="911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it-IT" sz="1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Laudato sii, o mio Signore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 sorella madre terra: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ci alimenta e ci sostiene,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 i </a:t>
            </a:r>
            <a:r>
              <a:rPr lang="it-IT" sz="2400" b="1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FRUTTI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</a:t>
            </a:r>
            <a:r>
              <a:rPr lang="it-IT" sz="24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FIORI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</a:t>
            </a:r>
            <a:r>
              <a:rPr lang="it-IT" sz="2400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L’ERBA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 i </a:t>
            </a:r>
            <a:r>
              <a:rPr lang="it-IT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MONTI</a:t>
            </a: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per il </a:t>
            </a:r>
            <a:r>
              <a:rPr lang="it-IT" sz="2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MARE</a:t>
            </a: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</a:p>
          <a:p>
            <a:pPr marL="0" indent="0" algn="ctr">
              <a:buNone/>
            </a:pPr>
            <a:r>
              <a:rPr lang="it-IT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Laudato sii,  o mio Signore</a:t>
            </a: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908277" y="1398133"/>
            <a:ext cx="10603367" cy="0"/>
          </a:xfrm>
          <a:prstGeom prst="straightConnector1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0" name="Immagin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1" r="8165" b="8881"/>
          <a:stretch>
            <a:fillRect/>
          </a:stretch>
        </p:blipFill>
        <p:spPr>
          <a:xfrm>
            <a:off x="3860126" y="2821362"/>
            <a:ext cx="4235552" cy="3034261"/>
          </a:xfrm>
          <a:prstGeom prst="rect">
            <a:avLst/>
          </a:prstGeom>
        </p:spPr>
      </p:pic>
      <p:sp>
        <p:nvSpPr>
          <p:cNvPr id="4" name="Titolo 3"/>
          <p:cNvSpPr txBox="1"/>
          <p:nvPr/>
        </p:nvSpPr>
        <p:spPr>
          <a:xfrm>
            <a:off x="5153705" y="514542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i="1" u="sng" dirty="0"/>
              <a:t>Copia la preghiera di San Francesco e illustra.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167</Words>
  <Application>Microsoft Macintosh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I DONI DEL CREATO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Francesco</dc:title>
  <dc:creator>Ospite</dc:creator>
  <cp:lastModifiedBy>Microsoft Office User</cp:lastModifiedBy>
  <cp:revision>25</cp:revision>
  <dcterms:created xsi:type="dcterms:W3CDTF">2020-10-16T15:57:00Z</dcterms:created>
  <dcterms:modified xsi:type="dcterms:W3CDTF">2020-10-29T16:22:49Z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