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89780" autoAdjust="0"/>
  </p:normalViewPr>
  <p:slideViewPr>
    <p:cSldViewPr snapToGrid="0">
      <p:cViewPr varScale="1">
        <p:scale>
          <a:sx n="60" d="100"/>
          <a:sy n="60" d="100"/>
        </p:scale>
        <p:origin x="8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7B8-912D-4DA3-9BC8-C701D37E9188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73066BE-1492-4A25-9AEC-1EB937D3C1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1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7B8-912D-4DA3-9BC8-C701D37E9188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3066BE-1492-4A25-9AEC-1EB937D3C1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93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7B8-912D-4DA3-9BC8-C701D37E9188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3066BE-1492-4A25-9AEC-1EB937D3C13A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5008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7B8-912D-4DA3-9BC8-C701D37E9188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3066BE-1492-4A25-9AEC-1EB937D3C1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379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7B8-912D-4DA3-9BC8-C701D37E9188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3066BE-1492-4A25-9AEC-1EB937D3C13A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1756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7B8-912D-4DA3-9BC8-C701D37E9188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3066BE-1492-4A25-9AEC-1EB937D3C1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976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7B8-912D-4DA3-9BC8-C701D37E9188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6BE-1492-4A25-9AEC-1EB937D3C1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969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7B8-912D-4DA3-9BC8-C701D37E9188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6BE-1492-4A25-9AEC-1EB937D3C1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8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7B8-912D-4DA3-9BC8-C701D37E9188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6BE-1492-4A25-9AEC-1EB937D3C1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37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7B8-912D-4DA3-9BC8-C701D37E9188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3066BE-1492-4A25-9AEC-1EB937D3C1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00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7B8-912D-4DA3-9BC8-C701D37E9188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73066BE-1492-4A25-9AEC-1EB937D3C1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57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7B8-912D-4DA3-9BC8-C701D37E9188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73066BE-1492-4A25-9AEC-1EB937D3C1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21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7B8-912D-4DA3-9BC8-C701D37E9188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6BE-1492-4A25-9AEC-1EB937D3C1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98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7B8-912D-4DA3-9BC8-C701D37E9188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6BE-1492-4A25-9AEC-1EB937D3C1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04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7B8-912D-4DA3-9BC8-C701D37E9188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6BE-1492-4A25-9AEC-1EB937D3C1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53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7B8-912D-4DA3-9BC8-C701D37E9188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3066BE-1492-4A25-9AEC-1EB937D3C1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74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197B8-912D-4DA3-9BC8-C701D37E9188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73066BE-1492-4A25-9AEC-1EB937D3C1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65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41777" y="219252"/>
            <a:ext cx="9144000" cy="1090259"/>
          </a:xfrm>
        </p:spPr>
        <p:txBody>
          <a:bodyPr/>
          <a:lstStyle/>
          <a:p>
            <a:r>
              <a:rPr lang="it-IT" dirty="0"/>
              <a:t>I BISOGNI DELL’UOMO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44" y="1456810"/>
            <a:ext cx="9764889" cy="549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3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16866" y="0"/>
            <a:ext cx="7612177" cy="1628670"/>
          </a:xfrm>
        </p:spPr>
        <p:txBody>
          <a:bodyPr>
            <a:normAutofit/>
          </a:bodyPr>
          <a:lstStyle/>
          <a:p>
            <a:r>
              <a:rPr lang="it-IT" dirty="0"/>
              <a:t>BISOGNI DIVERSI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60" y="1275644"/>
            <a:ext cx="10091474" cy="5350934"/>
          </a:xfr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5300" y="10190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6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29610" y="-2646"/>
            <a:ext cx="10515600" cy="1325563"/>
          </a:xfrm>
        </p:spPr>
        <p:txBody>
          <a:bodyPr/>
          <a:lstStyle/>
          <a:p>
            <a:r>
              <a:rPr lang="it-IT" dirty="0"/>
              <a:t>I BISOGNI MATERIALI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638" y="1032111"/>
            <a:ext cx="7731889" cy="5825889"/>
          </a:xfrm>
        </p:spPr>
      </p:pic>
    </p:spTree>
    <p:extLst>
      <p:ext uri="{BB962C8B-B14F-4D97-AF65-F5344CB8AC3E}">
        <p14:creationId xmlns:p14="http://schemas.microsoft.com/office/powerpoint/2010/main" val="583480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7125" y="146921"/>
            <a:ext cx="5414845" cy="1325563"/>
          </a:xfrm>
        </p:spPr>
        <p:txBody>
          <a:bodyPr/>
          <a:lstStyle/>
          <a:p>
            <a:r>
              <a:rPr lang="it-IT" dirty="0"/>
              <a:t>I BISOGNI SPIRITUALI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18" y="1264355"/>
            <a:ext cx="8773880" cy="5328355"/>
          </a:xfr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99747" y="8875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132" y="90311"/>
            <a:ext cx="10408355" cy="1433690"/>
          </a:xfrm>
        </p:spPr>
        <p:txBody>
          <a:bodyPr/>
          <a:lstStyle/>
          <a:p>
            <a:r>
              <a:rPr lang="it-IT" dirty="0"/>
              <a:t>TANTE DOMANDE :leggi la lettura e  completa la scheda operativa.</a:t>
            </a:r>
          </a:p>
        </p:txBody>
      </p:sp>
      <p:pic>
        <p:nvPicPr>
          <p:cNvPr id="4" name="Segnaposto contenuto 3" descr="I 3 Livelli dell'&lt;strong&gt;Interrogativa&lt;/strong&gt; Frances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163" y="2593975"/>
            <a:ext cx="2857500" cy="2857500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09" y="1524001"/>
            <a:ext cx="4963955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3" y="1456253"/>
            <a:ext cx="5076844" cy="63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22284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</TotalTime>
  <Words>23</Words>
  <Application>Microsoft Office PowerPoint</Application>
  <PresentationFormat>Widescreen</PresentationFormat>
  <Paragraphs>5</Paragraphs>
  <Slides>5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Filo</vt:lpstr>
      <vt:lpstr>I BISOGNI DELL’UOMO</vt:lpstr>
      <vt:lpstr>BISOGNI DIVERSI</vt:lpstr>
      <vt:lpstr>I BISOGNI MATERIALI</vt:lpstr>
      <vt:lpstr>I BISOGNI SPIRITUALI</vt:lpstr>
      <vt:lpstr>TANTE DOMANDE :leggi la lettura e  completa la scheda operativa.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BISOGNI DELL’UOMO</dc:title>
  <dc:creator>Gina</dc:creator>
  <cp:lastModifiedBy>Raffaella Castiello</cp:lastModifiedBy>
  <cp:revision>7</cp:revision>
  <dcterms:created xsi:type="dcterms:W3CDTF">2020-10-28T18:27:46Z</dcterms:created>
  <dcterms:modified xsi:type="dcterms:W3CDTF">2020-10-29T20:36:26Z</dcterms:modified>
</cp:coreProperties>
</file>