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6"/>
  </p:normalViewPr>
  <p:slideViewPr>
    <p:cSldViewPr snapToGrid="0" snapToObjects="1" showGuides="1">
      <p:cViewPr varScale="1">
        <p:scale>
          <a:sx n="98" d="100"/>
          <a:sy n="98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90B17-3339-DC48-8AE7-41EB8D8CF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47CE179-7F7C-8343-BF3E-71659CB7E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4D439E-0C3A-7449-9426-F987F998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5D8A8D-4274-D345-9662-13C0E916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D8CBD9-1D95-E741-B15C-0551643F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95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0A61B-ABD5-EE4E-8EC3-D24DF2D7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203EFA-F684-DE4F-B3C5-799487E4E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491756-F68F-2541-A17E-A6438622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657BF1-1FF3-E741-A789-953F32F3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25B987-15CE-6146-B8C5-103C04B4F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6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B6DCCC2-D695-654D-860C-7A407A3CA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086E6C-373A-D74E-8ECF-2B77D7582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15CBD7-3F45-604A-909E-C43D9169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638E7A-D6F9-0943-8BD0-2B6A7F41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DF1E97-D1E6-C34A-9BD8-2CDE27FE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88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83B76A-8C39-444E-8DEA-8AB3732C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D2CBF-0468-BE45-8B25-2FDBCE31B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DFBC9A-7291-6149-9368-2A2FFEB8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EC62C-FE08-974A-B869-6AAF47CC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B52CAB-4B6A-7A48-9612-41D9418C7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16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0A1A3-2116-ED48-9167-1A033AEE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9340F7-0994-4A45-A48F-E9E0D43F4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865AC7-F4FC-1449-A96E-EE4D4D2B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814A47-9B44-F544-A67E-FA9AC2EF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9A6FD4-ADCA-3F4B-A551-48CB19C2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CF7397-C621-0246-ACF5-4CC04D74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CD6DD9-F269-B44C-8A4C-E9AFC4839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244068-716E-D94F-8DB1-AA47753F6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4DF4F4-F337-A94A-86C5-9AA61BB0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F4BA3B-4BDA-CB4C-BF55-7593EEF1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D6F20E-AF9D-5745-9402-0C86B7B5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11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C9986F-5E5F-6242-B9C8-70D59C2D6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511C8C-9F81-D942-A885-F8BFF2ADC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77784A-13EC-3742-A6BD-528D564A1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6EC6675-B61F-B34A-952B-BA0585BD0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B354DF-640E-974D-A4C7-E0A61C294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D47D20-4788-6749-919A-24907D85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B2854E-1C64-B842-BB7C-B9CFA3D9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256E9C-C59B-5E42-872A-4A3CEC39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05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4AB790-B1A4-A94D-A1C1-6216223B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BA6E05D-ED37-8A42-8C6A-B2D82D365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AADB56-AF0E-B44F-A92E-DE810671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1C9B41-9795-6B4C-ADA4-FF16B1BD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F5CDA3E-6313-EC43-88AB-BE896514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722EF09-C068-3E40-BB4C-6CABBDD80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5D66C7D-0289-3546-ABEB-E1C4AD71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2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D8B970-AC55-6D42-8E1E-65A3A47C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82F141-2668-244F-8CBD-29298898F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A81253-2C4D-6F49-B925-96C41EF55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7C1616-D086-A945-B4DF-692A2F55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9713C3-663A-3F49-818A-7E2F9249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85525C-7AE0-1041-BA53-5B81EB03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67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B21403-25F0-674C-9F4C-29480953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ACF5D9A-6432-AB4A-9FD2-EF3425D09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33F6BD-845F-A242-8726-A9C7A88AF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68DD19-E194-C644-B516-F9EA5210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663359-A498-3440-9D7F-7F79EA3E9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865421-2731-EE45-9C80-85A049BE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28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AE2762-937C-554E-8DBB-A94B82EC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3920C3-5417-C84F-8EB2-7198EDE77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00866E-AA0B-2B4F-ABEF-BABCF31E6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A510-C1B0-2F40-8EB3-469B1FF9CBB0}" type="datetimeFigureOut">
              <a:rPr lang="it-IT" smtClean="0"/>
              <a:t>29/10/20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8F9F4A-E852-EB4B-BF60-49507511C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EE6A28-4F68-5C4C-A6D8-A28B1ADD0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267C5-22B4-C641-BF04-494DE69774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5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E138F6-20F6-E74C-BECC-75F4FC7C6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771" y="182245"/>
            <a:ext cx="8242662" cy="1325563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 BISOGNI DELL’UOMO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068D5DFF-6C10-B44C-8BC7-4B4F07A7A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350" y="1411423"/>
            <a:ext cx="9098376" cy="5264332"/>
          </a:xfrm>
        </p:spPr>
      </p:pic>
    </p:spTree>
    <p:extLst>
      <p:ext uri="{BB962C8B-B14F-4D97-AF65-F5344CB8AC3E}">
        <p14:creationId xmlns:p14="http://schemas.microsoft.com/office/powerpoint/2010/main" val="320891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9C13BD8-3C91-D642-8E88-0065372B6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0" y="940526"/>
            <a:ext cx="8697323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6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3F9A7A6-0108-8546-94A2-6A7D8539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83772"/>
            <a:ext cx="9599023" cy="592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8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C7BBB106-C3B6-D446-A630-9E2C20BA1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782" y="234972"/>
            <a:ext cx="5656218" cy="6388055"/>
          </a:xfr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5B394E5C-4BC9-4E43-A319-708B40A1F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-25502"/>
            <a:ext cx="5921828" cy="6883501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DE736A3-57CB-FC43-B527-205AAA0BBE2A}"/>
              </a:ext>
            </a:extLst>
          </p:cNvPr>
          <p:cNvSpPr txBox="1"/>
          <p:nvPr/>
        </p:nvSpPr>
        <p:spPr>
          <a:xfrm>
            <a:off x="3862577" y="50306"/>
            <a:ext cx="5921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LEGGI</a:t>
            </a:r>
            <a:r>
              <a:rPr lang="it-IT" b="1" dirty="0"/>
              <a:t> </a:t>
            </a:r>
            <a:r>
              <a:rPr lang="it-IT" b="1" dirty="0">
                <a:solidFill>
                  <a:srgbClr val="FF0000"/>
                </a:solidFill>
              </a:rPr>
              <a:t>E COMPLETA LA SCHEDA OPERATIVA</a:t>
            </a:r>
          </a:p>
        </p:txBody>
      </p:sp>
    </p:spTree>
    <p:extLst>
      <p:ext uri="{BB962C8B-B14F-4D97-AF65-F5344CB8AC3E}">
        <p14:creationId xmlns:p14="http://schemas.microsoft.com/office/powerpoint/2010/main" val="4015931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 BISOGNI DELL’UOMO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BISOGNI DELL’UOMO</dc:title>
  <dc:creator>Microsoft Office User</dc:creator>
  <cp:lastModifiedBy>Microsoft Office User</cp:lastModifiedBy>
  <cp:revision>7</cp:revision>
  <dcterms:created xsi:type="dcterms:W3CDTF">2020-10-29T16:52:33Z</dcterms:created>
  <dcterms:modified xsi:type="dcterms:W3CDTF">2020-10-29T17:36:32Z</dcterms:modified>
</cp:coreProperties>
</file>