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ECD9-6489-44C0-9536-A6EDAE1224E5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AE69-9229-47D2-8E12-D832CD6BD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37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ECD9-6489-44C0-9536-A6EDAE1224E5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AE69-9229-47D2-8E12-D832CD6BD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28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ECD9-6489-44C0-9536-A6EDAE1224E5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AE69-9229-47D2-8E12-D832CD6BD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05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ECD9-6489-44C0-9536-A6EDAE1224E5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AE69-9229-47D2-8E12-D832CD6BD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3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ECD9-6489-44C0-9536-A6EDAE1224E5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AE69-9229-47D2-8E12-D832CD6BD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66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ECD9-6489-44C0-9536-A6EDAE1224E5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AE69-9229-47D2-8E12-D832CD6BD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12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ECD9-6489-44C0-9536-A6EDAE1224E5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AE69-9229-47D2-8E12-D832CD6BD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ECD9-6489-44C0-9536-A6EDAE1224E5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AE69-9229-47D2-8E12-D832CD6BD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73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ECD9-6489-44C0-9536-A6EDAE1224E5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AE69-9229-47D2-8E12-D832CD6BD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6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ECD9-6489-44C0-9536-A6EDAE1224E5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AE69-9229-47D2-8E12-D832CD6BD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2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ECD9-6489-44C0-9536-A6EDAE1224E5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AE69-9229-47D2-8E12-D832CD6BD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70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7ECD9-6489-44C0-9536-A6EDAE1224E5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2AE69-9229-47D2-8E12-D832CD6BD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5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youtu.be/s1yGXu9K7a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11" y="1906517"/>
            <a:ext cx="8491777" cy="304496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686299" y="5248275"/>
            <a:ext cx="229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Classe 3^ A Capoluogo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86299" y="5729734"/>
            <a:ext cx="2125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Cennamo</a:t>
            </a:r>
            <a:r>
              <a:rPr lang="it-IT" dirty="0"/>
              <a:t> – Di Palma</a:t>
            </a:r>
          </a:p>
        </p:txBody>
      </p:sp>
    </p:spTree>
    <p:extLst>
      <p:ext uri="{BB962C8B-B14F-4D97-AF65-F5344CB8AC3E}">
        <p14:creationId xmlns:p14="http://schemas.microsoft.com/office/powerpoint/2010/main" val="348716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17" y="289747"/>
            <a:ext cx="5701766" cy="3139253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129881" y="5070925"/>
            <a:ext cx="3932237" cy="348800"/>
          </a:xfrm>
        </p:spPr>
        <p:txBody>
          <a:bodyPr/>
          <a:lstStyle/>
          <a:p>
            <a:r>
              <a:rPr lang="it-IT" dirty="0"/>
              <a:t>Guarda il video e ripeti i simboli di Halloween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518645" y="5633025"/>
            <a:ext cx="315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linkClick r:id="rId4"/>
              </a:rPr>
              <a:t>https://youtu.be/s1yGXu9K7aw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556425" y="4048125"/>
            <a:ext cx="5079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Halloween </a:t>
            </a:r>
            <a:r>
              <a:rPr lang="it-IT" sz="3200" dirty="0" err="1"/>
              <a:t>is</a:t>
            </a:r>
            <a:r>
              <a:rPr lang="it-IT" sz="3200" dirty="0"/>
              <a:t> on 31</a:t>
            </a:r>
            <a:r>
              <a:rPr lang="it-IT" sz="3200" baseline="30000" dirty="0"/>
              <a:t>st</a:t>
            </a:r>
            <a:r>
              <a:rPr lang="it-IT" sz="3200" dirty="0"/>
              <a:t> </a:t>
            </a:r>
            <a:r>
              <a:rPr lang="it-IT" sz="3200" dirty="0" err="1"/>
              <a:t>October</a:t>
            </a:r>
            <a:r>
              <a:rPr lang="it-IT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018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94" y="1587619"/>
            <a:ext cx="5962141" cy="39243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648450" y="523875"/>
            <a:ext cx="541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 completare pag. 72 e 73 del libro, ascolta gli audio</a:t>
            </a:r>
          </a:p>
        </p:txBody>
      </p:sp>
      <p:pic>
        <p:nvPicPr>
          <p:cNvPr id="7" name="WhatsApp Audio 2020-10-28 at 07.14.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61717" y="2269692"/>
            <a:ext cx="609600" cy="609600"/>
          </a:xfrm>
          <a:prstGeom prst="rect">
            <a:avLst/>
          </a:prstGeom>
        </p:spPr>
      </p:pic>
      <p:pic>
        <p:nvPicPr>
          <p:cNvPr id="8" name="WhatsApp Audio 2020-10-28 at 07.14.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8895" y="40739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5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0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81" y="2096104"/>
            <a:ext cx="5119687" cy="266579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352550" y="1997839"/>
            <a:ext cx="3289683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it-IT" dirty="0"/>
              <a:t>Il calligramma è una poesia fatta</a:t>
            </a:r>
          </a:p>
          <a:p>
            <a:r>
              <a:rPr lang="it-IT" dirty="0"/>
              <a:t>come un’immagine, scritta cioè </a:t>
            </a:r>
          </a:p>
          <a:p>
            <a:r>
              <a:rPr lang="it-IT" dirty="0"/>
              <a:t>in modo da realizzare un disegno</a:t>
            </a:r>
          </a:p>
          <a:p>
            <a:r>
              <a:rPr lang="it-IT" dirty="0"/>
              <a:t>che rappresenta il soggetto della </a:t>
            </a:r>
          </a:p>
          <a:p>
            <a:r>
              <a:rPr lang="it-IT" dirty="0"/>
              <a:t>poesia stessa.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Adesso crea tu un calligramma</a:t>
            </a:r>
          </a:p>
          <a:p>
            <a:r>
              <a:rPr lang="it-IT" dirty="0"/>
              <a:t>di Halloween.</a:t>
            </a:r>
          </a:p>
        </p:txBody>
      </p:sp>
    </p:spTree>
    <p:extLst>
      <p:ext uri="{BB962C8B-B14F-4D97-AF65-F5344CB8AC3E}">
        <p14:creationId xmlns:p14="http://schemas.microsoft.com/office/powerpoint/2010/main" val="99300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1552575"/>
            <a:ext cx="4629150" cy="375285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62125" y="2505075"/>
            <a:ext cx="2763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Continua a divertirti con </a:t>
            </a:r>
          </a:p>
          <a:p>
            <a:r>
              <a:rPr lang="it-IT" sz="2000" dirty="0"/>
              <a:t>la Pixel art.</a:t>
            </a:r>
          </a:p>
        </p:txBody>
      </p:sp>
    </p:spTree>
    <p:extLst>
      <p:ext uri="{BB962C8B-B14F-4D97-AF65-F5344CB8AC3E}">
        <p14:creationId xmlns:p14="http://schemas.microsoft.com/office/powerpoint/2010/main" val="173476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65732"/>
            <a:ext cx="4876800" cy="352653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962150" y="1981200"/>
            <a:ext cx="2341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 finire risolvi questo</a:t>
            </a:r>
          </a:p>
          <a:p>
            <a:r>
              <a:rPr lang="it-IT" dirty="0"/>
              <a:t>     rompicapo.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533650" y="4819650"/>
            <a:ext cx="143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Buon lavoro !</a:t>
            </a:r>
          </a:p>
        </p:txBody>
      </p:sp>
    </p:spTree>
    <p:extLst>
      <p:ext uri="{BB962C8B-B14F-4D97-AF65-F5344CB8AC3E}">
        <p14:creationId xmlns:p14="http://schemas.microsoft.com/office/powerpoint/2010/main" val="2319538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94</Words>
  <Application>Microsoft Office PowerPoint</Application>
  <PresentationFormat>Widescreen</PresentationFormat>
  <Paragraphs>21</Paragraphs>
  <Slides>6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My Pc</dc:creator>
  <cp:lastModifiedBy>Raffaella Castiello</cp:lastModifiedBy>
  <cp:revision>12</cp:revision>
  <dcterms:created xsi:type="dcterms:W3CDTF">2020-10-29T17:52:34Z</dcterms:created>
  <dcterms:modified xsi:type="dcterms:W3CDTF">2020-10-29T21:30:11Z</dcterms:modified>
</cp:coreProperties>
</file>