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3F9C9-DA9E-4F8E-80BE-BBE794468BD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45EB-FDC0-4BBE-B02D-502457AA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02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45EB-FDC0-4BBE-B02D-502457AA56D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73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3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33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01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57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97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89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23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73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1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7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50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11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98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58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5BE0-E116-41FC-9C11-4DEEBC5448E6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2A980C-4199-4DCF-8178-7AEC0445A6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35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ov7wpUvSa4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35797" y="233431"/>
            <a:ext cx="9144000" cy="23876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«TERRAMARE»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33144" y="2750568"/>
            <a:ext cx="9144000" cy="1655762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SCOPRIAMO LA GEOGRAFIA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8475">
            <a:off x="8474785" y="562761"/>
            <a:ext cx="2363223" cy="2817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9781">
            <a:off x="7370981" y="3604928"/>
            <a:ext cx="2614109" cy="311562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226" y="3881628"/>
            <a:ext cx="3806571" cy="25622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7" name="Via Roma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64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IL Geografo e la Geografia</a:t>
            </a:r>
            <a:br>
              <a:rPr lang="it-IT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Ascoltiamo insieme il video</a:t>
            </a:r>
          </a:p>
        </p:txBody>
      </p:sp>
      <p:pic>
        <p:nvPicPr>
          <p:cNvPr id="3" name="sov7wpUvSa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95650" y="2047875"/>
            <a:ext cx="78390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A caccia di significati…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con il vocabolario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Geografia=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s. f. [dal </a:t>
            </a:r>
            <a:r>
              <a:rPr lang="it-IT" dirty="0" err="1">
                <a:solidFill>
                  <a:srgbClr val="0070C0"/>
                </a:solidFill>
              </a:rPr>
              <a:t>lat</a:t>
            </a:r>
            <a:r>
              <a:rPr lang="it-IT" dirty="0">
                <a:solidFill>
                  <a:srgbClr val="0070C0"/>
                </a:solidFill>
              </a:rPr>
              <a:t>. </a:t>
            </a:r>
            <a:r>
              <a:rPr lang="it-IT" i="1" dirty="0" err="1">
                <a:solidFill>
                  <a:srgbClr val="0070C0"/>
                </a:solidFill>
              </a:rPr>
              <a:t>geographĭa</a:t>
            </a:r>
            <a:r>
              <a:rPr lang="it-IT" dirty="0">
                <a:solidFill>
                  <a:srgbClr val="0070C0"/>
                </a:solidFill>
              </a:rPr>
              <a:t>, gr. </a:t>
            </a:r>
            <a:r>
              <a:rPr lang="el-GR" dirty="0">
                <a:solidFill>
                  <a:srgbClr val="0070C0"/>
                </a:solidFill>
              </a:rPr>
              <a:t>γεωγραϕία (</a:t>
            </a:r>
            <a:r>
              <a:rPr lang="it-IT" dirty="0" err="1">
                <a:solidFill>
                  <a:srgbClr val="0070C0"/>
                </a:solidFill>
              </a:rPr>
              <a:t>comp</a:t>
            </a:r>
            <a:r>
              <a:rPr lang="it-IT" dirty="0">
                <a:solidFill>
                  <a:srgbClr val="0070C0"/>
                </a:solidFill>
              </a:rPr>
              <a:t>. di </a:t>
            </a:r>
            <a:r>
              <a:rPr lang="el-GR" dirty="0">
                <a:solidFill>
                  <a:srgbClr val="0070C0"/>
                </a:solidFill>
              </a:rPr>
              <a:t>γῆ «</a:t>
            </a:r>
            <a:r>
              <a:rPr lang="it-IT" dirty="0">
                <a:solidFill>
                  <a:srgbClr val="0070C0"/>
                </a:solidFill>
              </a:rPr>
              <a:t>terra» e -</a:t>
            </a:r>
            <a:r>
              <a:rPr lang="el-GR" dirty="0">
                <a:solidFill>
                  <a:srgbClr val="0070C0"/>
                </a:solidFill>
              </a:rPr>
              <a:t>γραϕία «</a:t>
            </a:r>
            <a:r>
              <a:rPr lang="it-IT" dirty="0">
                <a:solidFill>
                  <a:srgbClr val="0070C0"/>
                </a:solidFill>
              </a:rPr>
              <a:t>descrizione»)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è parola che deriva dal greco ed è composta da </a:t>
            </a:r>
            <a:r>
              <a:rPr lang="it-IT" b="1" dirty="0">
                <a:solidFill>
                  <a:srgbClr val="FF0000"/>
                </a:solidFill>
              </a:rPr>
              <a:t>GEO=TERRA</a:t>
            </a:r>
            <a:r>
              <a:rPr lang="it-IT" dirty="0"/>
              <a:t> e </a:t>
            </a:r>
            <a:r>
              <a:rPr lang="it-IT" b="1" dirty="0">
                <a:solidFill>
                  <a:srgbClr val="FF0000"/>
                </a:solidFill>
              </a:rPr>
              <a:t>GRAFIA=SCRITTURA-DESCRIZIONE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La Geografia è la scienza che studia e rappresenta il territorio in cui vivono gli uomini, la flora e la fauna</a:t>
            </a:r>
            <a:r>
              <a:rPr lang="it-IT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Geografo</a:t>
            </a:r>
            <a:r>
              <a:rPr lang="it-IT" dirty="0">
                <a:solidFill>
                  <a:srgbClr val="0070C0"/>
                </a:solidFill>
              </a:rPr>
              <a:t>= </a:t>
            </a:r>
            <a:r>
              <a:rPr lang="it-IT" dirty="0" err="1"/>
              <a:t>s.m</a:t>
            </a:r>
            <a:r>
              <a:rPr lang="it-IT" dirty="0"/>
              <a:t>.</a:t>
            </a:r>
            <a:r>
              <a:rPr lang="it-IT" dirty="0">
                <a:solidFill>
                  <a:srgbClr val="0070C0"/>
                </a:solidFill>
              </a:rPr>
              <a:t> dal latino tardo </a:t>
            </a:r>
            <a:r>
              <a:rPr lang="it-IT" dirty="0" err="1">
                <a:solidFill>
                  <a:srgbClr val="0070C0"/>
                </a:solidFill>
              </a:rPr>
              <a:t>geōgrăphu</a:t>
            </a:r>
            <a:r>
              <a:rPr lang="it-IT" dirty="0">
                <a:solidFill>
                  <a:srgbClr val="0070C0"/>
                </a:solidFill>
              </a:rPr>
              <a:t>(m), dal greco </a:t>
            </a:r>
            <a:r>
              <a:rPr lang="it-IT" dirty="0" err="1">
                <a:solidFill>
                  <a:srgbClr val="0070C0"/>
                </a:solidFill>
              </a:rPr>
              <a:t>geōgráphos</a:t>
            </a:r>
            <a:r>
              <a:rPr lang="it-IT" dirty="0">
                <a:solidFill>
                  <a:srgbClr val="0070C0"/>
                </a:solidFill>
              </a:rPr>
              <a:t>. </a:t>
            </a:r>
            <a:r>
              <a:rPr lang="it-IT" b="1" dirty="0">
                <a:solidFill>
                  <a:srgbClr val="0070C0"/>
                </a:solidFill>
              </a:rPr>
              <a:t>«COLUI CHE DESCRIVE LA TERRA».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Egli è un esploratore di tutti i vari tipi di territori del nostro pianeta.</a:t>
            </a:r>
          </a:p>
        </p:txBody>
      </p:sp>
    </p:spTree>
    <p:extLst>
      <p:ext uri="{BB962C8B-B14F-4D97-AF65-F5344CB8AC3E}">
        <p14:creationId xmlns:p14="http://schemas.microsoft.com/office/powerpoint/2010/main" val="10600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0559" y="261000"/>
            <a:ext cx="8911687" cy="160113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  <a:latin typeface="Book Antiqua" panose="02040602050305030304" pitchFamily="18" charset="0"/>
              </a:rPr>
              <a:t>Il geografo, purtroppo, si sente solo nel suo lavoro…</a:t>
            </a:r>
            <a:br>
              <a:rPr lang="it-IT" b="1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it-IT" b="1" dirty="0">
                <a:solidFill>
                  <a:srgbClr val="FF0000"/>
                </a:solidFill>
                <a:latin typeface="Book Antiqua" panose="02040602050305030304" pitchFamily="18" charset="0"/>
              </a:rPr>
              <a:t>Sai da chi si fa aiutare?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idx="1"/>
          </p:nvPr>
        </p:nvSpPr>
        <p:spPr>
          <a:xfrm>
            <a:off x="1099756" y="1744211"/>
            <a:ext cx="8915400" cy="71420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7030A0"/>
                </a:solidFill>
              </a:rPr>
              <a:t>Osserva le immagini e scrivi, nel quaderno, l’elenco degli studiosi che collaborano con il geografo, specificando quali informazioni gli forniscono.</a:t>
            </a:r>
          </a:p>
          <a:p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58" y="2458411"/>
            <a:ext cx="2619375" cy="19688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29" y="2458411"/>
            <a:ext cx="2305621" cy="218674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0821">
            <a:off x="7330582" y="2543512"/>
            <a:ext cx="3160007" cy="179861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  <a:scene3d>
            <a:camera prst="perspectiveLeft"/>
            <a:lightRig rig="threePt" dir="t"/>
          </a:scene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914" y="4925559"/>
            <a:ext cx="2466975" cy="1847850"/>
          </a:xfrm>
          <a:prstGeom prst="rect">
            <a:avLst/>
          </a:prstGeom>
          <a:ln w="9525">
            <a:solidFill>
              <a:srgbClr val="6699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496" y="4784122"/>
            <a:ext cx="2871216" cy="17430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8781" y="4879371"/>
            <a:ext cx="2952750" cy="15525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61791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00B050"/>
                </a:solidFill>
              </a:rPr>
              <a:t>Anche noi…siamo geografi!!!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6021" y="1414093"/>
            <a:ext cx="3992732" cy="1131645"/>
          </a:xfrm>
        </p:spPr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Quali elementi naturali ci sono nel nostro paesaggio?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84132" y="2694983"/>
            <a:ext cx="4342893" cy="3354060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Attività sincrona nel quaderno: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Osserva attentamente l’ambiente  intorno a te e scrivi gli elementi naturali che noti.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Ricordati dell’orografia, dell’idrografia, del clima, della presenza della flora, della fauna…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35624" y="1476080"/>
            <a:ext cx="5183188" cy="823912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r>
              <a:rPr lang="it-IT" sz="9600" b="1" dirty="0">
                <a:solidFill>
                  <a:srgbClr val="7030A0"/>
                </a:solidFill>
              </a:rPr>
              <a:t>Quali elementi artificiali ci sono </a:t>
            </a:r>
          </a:p>
          <a:p>
            <a:r>
              <a:rPr lang="it-IT" sz="9600" b="1" dirty="0">
                <a:solidFill>
                  <a:srgbClr val="7030A0"/>
                </a:solidFill>
              </a:rPr>
              <a:t>nel nostro paesaggio?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797561" y="2756970"/>
            <a:ext cx="4338674" cy="3354060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Attività sincrona nel quaderno: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Osserva attentamente l’ambiente intorno a te e scrivi gli elementi artificiali, cioè costruiti dall’uomo, che noti.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63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4597" y="240729"/>
            <a:ext cx="8911687" cy="294205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Attività asincrona nell’album da disegno: </a:t>
            </a:r>
            <a:br>
              <a:rPr lang="it-IT" b="1" dirty="0">
                <a:solidFill>
                  <a:srgbClr val="00B05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>dal balcone di casa tua, osserva ed illustra l’ambiente che ti circonda. </a:t>
            </a:r>
            <a:br>
              <a:rPr lang="it-IT" b="1" dirty="0">
                <a:solidFill>
                  <a:srgbClr val="00B05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>Usa i colori caldi e i colori freddi per il tuo capolavoro.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376" y="3182779"/>
            <a:ext cx="626465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6269" y="16254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Di quali strumenti ha bisogno il geografo? Osserva e presenta le immagini, per iscritto.</a:t>
            </a:r>
            <a:br>
              <a:rPr lang="it-IT" b="1" dirty="0">
                <a:solidFill>
                  <a:srgbClr val="00B05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Attività sincrona</a:t>
            </a:r>
            <a:br>
              <a:rPr lang="it-IT" b="1" dirty="0">
                <a:solidFill>
                  <a:srgbClr val="00B050"/>
                </a:solidFill>
              </a:rPr>
            </a:b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088" y="1590370"/>
            <a:ext cx="2936843" cy="23494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48" y="4427130"/>
            <a:ext cx="3341443" cy="22164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887" y="1590370"/>
            <a:ext cx="2881648" cy="433494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537" y="1443432"/>
            <a:ext cx="3534959" cy="23473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231" y="4308014"/>
            <a:ext cx="3346481" cy="23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27287" y="1343025"/>
            <a:ext cx="8915399" cy="3415829"/>
          </a:xfrm>
          <a:solidFill>
            <a:srgbClr val="FFFF00">
              <a:alpha val="99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Questa presentazione sarà visonata dagli alunni nel corso della lezione di geografia in modalità sincrona.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Inoltre sarà inviata loro per email per continuare le attività in </a:t>
            </a:r>
            <a:r>
              <a:rPr lang="it-IT" b="1">
                <a:solidFill>
                  <a:srgbClr val="FF0000"/>
                </a:solidFill>
              </a:rPr>
              <a:t>modalità asincrona.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18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380</TotalTime>
  <Words>349</Words>
  <Application>Microsoft Office PowerPoint</Application>
  <PresentationFormat>Widescreen</PresentationFormat>
  <Paragraphs>28</Paragraphs>
  <Slides>8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Book Antiqua</vt:lpstr>
      <vt:lpstr>Calibri</vt:lpstr>
      <vt:lpstr>Century Gothic</vt:lpstr>
      <vt:lpstr>Wingdings 3</vt:lpstr>
      <vt:lpstr>Filo</vt:lpstr>
      <vt:lpstr>«TERRAMARE»</vt:lpstr>
      <vt:lpstr>IL Geografo e la Geografia Ascoltiamo insieme il video</vt:lpstr>
      <vt:lpstr>A caccia di significati… con il vocabolario</vt:lpstr>
      <vt:lpstr>Il geografo, purtroppo, si sente solo nel suo lavoro… Sai da chi si fa aiutare?</vt:lpstr>
      <vt:lpstr>Anche noi…siamo geografi!!!</vt:lpstr>
      <vt:lpstr>Attività asincrona nell’album da disegno:  dal balcone di casa tua, osserva ed illustra l’ambiente che ti circonda.  Usa i colori caldi e i colori freddi per il tuo capolavoro.</vt:lpstr>
      <vt:lpstr>Di quali strumenti ha bisogno il geografo? Osserva e presenta le immagini, per iscritto. Attività sincrona </vt:lpstr>
      <vt:lpstr>Questa presentazione sarà visonata dagli alunni nel corso della lezione di geografia in modalità sincrona. Inoltre sarà inviata loro per email per continuare le attività in modalità asincrona.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«TERRAMARE»</dc:title>
  <dc:creator>Account Microsoft</dc:creator>
  <cp:lastModifiedBy>Raffaella Castiello</cp:lastModifiedBy>
  <cp:revision>26</cp:revision>
  <dcterms:created xsi:type="dcterms:W3CDTF">2020-10-27T17:35:17Z</dcterms:created>
  <dcterms:modified xsi:type="dcterms:W3CDTF">2020-10-29T18:01:22Z</dcterms:modified>
</cp:coreProperties>
</file>