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2" r:id="rId2"/>
    <p:sldId id="263" r:id="rId3"/>
    <p:sldId id="259" r:id="rId4"/>
    <p:sldId id="261" r:id="rId5"/>
    <p:sldId id="264" r:id="rId6"/>
    <p:sldId id="265" r:id="rId7"/>
    <p:sldId id="266" r:id="rId8"/>
    <p:sldId id="267"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35" autoAdjust="0"/>
  </p:normalViewPr>
  <p:slideViewPr>
    <p:cSldViewPr snapToGrid="0">
      <p:cViewPr>
        <p:scale>
          <a:sx n="68" d="100"/>
          <a:sy n="68"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61501-BE38-4804-8504-92287044BDA5}" type="datetimeFigureOut">
              <a:rPr lang="it-IT" smtClean="0"/>
              <a:t>29/10/2020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C9D9D0-138B-4DDB-8C18-676178086B25}" type="slidenum">
              <a:rPr lang="it-IT" smtClean="0"/>
              <a:t>‹N›</a:t>
            </a:fld>
            <a:endParaRPr lang="it-IT"/>
          </a:p>
        </p:txBody>
      </p:sp>
    </p:spTree>
    <p:extLst>
      <p:ext uri="{BB962C8B-B14F-4D97-AF65-F5344CB8AC3E}">
        <p14:creationId xmlns:p14="http://schemas.microsoft.com/office/powerpoint/2010/main" val="314571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2C9D9D0-138B-4DDB-8C18-676178086B25}" type="slidenum">
              <a:rPr lang="it-IT" smtClean="0"/>
              <a:t>2</a:t>
            </a:fld>
            <a:endParaRPr lang="it-IT"/>
          </a:p>
        </p:txBody>
      </p:sp>
    </p:spTree>
    <p:extLst>
      <p:ext uri="{BB962C8B-B14F-4D97-AF65-F5344CB8AC3E}">
        <p14:creationId xmlns:p14="http://schemas.microsoft.com/office/powerpoint/2010/main" val="73645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AF36DC1-C6A9-4CFF-8DD2-E8435129D0B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49DE7809-1286-4433-886E-05F65ECDC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CDA144E3-06FF-477B-BA22-F1DF99876A94}"/>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5" name="Segnaposto piè di pagina 4">
            <a:extLst>
              <a:ext uri="{FF2B5EF4-FFF2-40B4-BE49-F238E27FC236}">
                <a16:creationId xmlns="" xmlns:a16="http://schemas.microsoft.com/office/drawing/2014/main" id="{25CF5CAE-06B0-4CEA-9C8D-3D8A9320B7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513AEC42-F3E1-4CA2-BD4E-CC8F882AA839}"/>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308642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0C67581-2325-4981-AAEF-3D0F6C1BDDF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E315B5C0-31CC-4D4B-9EAE-4E9733789EA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49C34F84-8622-4F9B-93A3-A632FFF8B167}"/>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5" name="Segnaposto piè di pagina 4">
            <a:extLst>
              <a:ext uri="{FF2B5EF4-FFF2-40B4-BE49-F238E27FC236}">
                <a16:creationId xmlns="" xmlns:a16="http://schemas.microsoft.com/office/drawing/2014/main" id="{E8756ABE-6AB1-422F-A7D6-1A3ECA2831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2CDAABA3-C497-4364-89D3-4982D7E6E4BE}"/>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3984550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5C02A049-B658-4C07-9808-D9313ADE5AA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BA12BA45-674D-49A6-B8D6-5300726F1D0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E7486E2B-DC1D-4C79-959D-B606BDE0496D}"/>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5" name="Segnaposto piè di pagina 4">
            <a:extLst>
              <a:ext uri="{FF2B5EF4-FFF2-40B4-BE49-F238E27FC236}">
                <a16:creationId xmlns="" xmlns:a16="http://schemas.microsoft.com/office/drawing/2014/main" id="{57D2465D-AEB3-460F-994D-AC7782F362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31D10BE8-D2AA-4CAB-9046-79CBAFDAF9C8}"/>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2277750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A5ADF76-C89B-4395-A098-FBD04DEBFCE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D348B12E-FD98-4A28-8491-670F03843B7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28BDF834-36BA-43E8-AFDF-160A9AC896A7}"/>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5" name="Segnaposto piè di pagina 4">
            <a:extLst>
              <a:ext uri="{FF2B5EF4-FFF2-40B4-BE49-F238E27FC236}">
                <a16:creationId xmlns="" xmlns:a16="http://schemas.microsoft.com/office/drawing/2014/main" id="{FC90FB1D-885D-4FDD-83AB-4A8F288BF68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58F15D29-0035-489D-A3FA-9E92DE9B27A1}"/>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210015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9EB7E9B-E8EC-4D36-AADA-DF49B711D9A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371D126D-10BB-438B-A8C5-8ED5C642E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F271B1D4-E2C0-48A0-A2B6-87B58E4A6C91}"/>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5" name="Segnaposto piè di pagina 4">
            <a:extLst>
              <a:ext uri="{FF2B5EF4-FFF2-40B4-BE49-F238E27FC236}">
                <a16:creationId xmlns="" xmlns:a16="http://schemas.microsoft.com/office/drawing/2014/main" id="{FE0CEAE1-46B5-4C53-946A-E5E01D33884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54DD832C-39D0-4DEE-A139-351C4D888572}"/>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411215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A873E64-F5BD-4A76-BC6E-C70BC9A83AB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45B369BC-001C-47DA-AB52-63BEC9AA225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83321A70-57CC-496A-B15D-1E6534E547B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353F3B15-C2F7-4AD9-9B0C-49BF1DD5EE0F}"/>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6" name="Segnaposto piè di pagina 5">
            <a:extLst>
              <a:ext uri="{FF2B5EF4-FFF2-40B4-BE49-F238E27FC236}">
                <a16:creationId xmlns="" xmlns:a16="http://schemas.microsoft.com/office/drawing/2014/main" id="{BBB6E62F-7091-4F7C-AD62-FE2389D392B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89E7403D-3AB9-45AD-8E52-C48D7862BDB7}"/>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2534008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A910E9B-F797-430B-8F8C-6D5B06105BB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6E9CB63B-DD79-4FBC-A0A0-3B5E76D6D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C659F485-4931-4B80-A675-95B043FBE8A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5703937B-DEB8-4949-9D99-1E71EEE7B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A64BD309-1EE2-4B92-B8E3-5AC708DC290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EB8CD8A2-B273-4AFC-B415-DE9A7FABCCB1}"/>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8" name="Segnaposto piè di pagina 7">
            <a:extLst>
              <a:ext uri="{FF2B5EF4-FFF2-40B4-BE49-F238E27FC236}">
                <a16:creationId xmlns="" xmlns:a16="http://schemas.microsoft.com/office/drawing/2014/main" id="{09799B42-68B8-4D18-8AB6-0CBFA2725CE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12710E15-5C0E-46A6-8530-FA0C555BEB3F}"/>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137420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863CA41-4F77-487F-A051-299848F36EC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A8855346-5AA3-4FBD-8FA8-9A065EAFBF5A}"/>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4" name="Segnaposto piè di pagina 3">
            <a:extLst>
              <a:ext uri="{FF2B5EF4-FFF2-40B4-BE49-F238E27FC236}">
                <a16:creationId xmlns="" xmlns:a16="http://schemas.microsoft.com/office/drawing/2014/main" id="{E632203A-E679-4C99-8AB8-1E9BD2F5C79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1CDBE3DE-D883-443E-B141-CE100AD39613}"/>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157323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8352E525-FE93-4F81-97A5-A2AD41C622AB}"/>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3" name="Segnaposto piè di pagina 2">
            <a:extLst>
              <a:ext uri="{FF2B5EF4-FFF2-40B4-BE49-F238E27FC236}">
                <a16:creationId xmlns="" xmlns:a16="http://schemas.microsoft.com/office/drawing/2014/main" id="{F7BADB4A-0EC8-4049-8498-B5D9D1D3B72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5E401722-3C31-4133-9184-B5655F746726}"/>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324383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7DA8638-51E5-4BE4-BAAA-1BF80C64C11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B74DF547-E3A1-4DA4-9AE6-1AE38BC653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4B72AD43-35D3-469A-966C-1210C289F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AC5F938D-1FB4-4893-8F35-1617E503CCCE}"/>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6" name="Segnaposto piè di pagina 5">
            <a:extLst>
              <a:ext uri="{FF2B5EF4-FFF2-40B4-BE49-F238E27FC236}">
                <a16:creationId xmlns="" xmlns:a16="http://schemas.microsoft.com/office/drawing/2014/main" id="{7CA386B4-A8FA-4EC4-A1E8-0188AE4FE88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7DAF9733-6550-454A-BC38-3D1B10C24980}"/>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137524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C4AE4E3-9C0C-4445-9E80-B5BAD78B065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29A3DEAA-4150-43D8-9254-176FD024D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C7684C1C-5269-4D8E-95A1-30940C23A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64F62D89-7A64-4D52-A2F0-1F630DEEBFB9}"/>
              </a:ext>
            </a:extLst>
          </p:cNvPr>
          <p:cNvSpPr>
            <a:spLocks noGrp="1"/>
          </p:cNvSpPr>
          <p:nvPr>
            <p:ph type="dt" sz="half" idx="10"/>
          </p:nvPr>
        </p:nvSpPr>
        <p:spPr/>
        <p:txBody>
          <a:bodyPr/>
          <a:lstStyle/>
          <a:p>
            <a:fld id="{B7E2284D-FBD6-493B-A572-B6A6BE0869DF}" type="datetimeFigureOut">
              <a:rPr lang="it-IT" smtClean="0"/>
              <a:t>29/10/2020</a:t>
            </a:fld>
            <a:endParaRPr lang="it-IT"/>
          </a:p>
        </p:txBody>
      </p:sp>
      <p:sp>
        <p:nvSpPr>
          <p:cNvPr id="6" name="Segnaposto piè di pagina 5">
            <a:extLst>
              <a:ext uri="{FF2B5EF4-FFF2-40B4-BE49-F238E27FC236}">
                <a16:creationId xmlns="" xmlns:a16="http://schemas.microsoft.com/office/drawing/2014/main" id="{38E15E5C-60B7-48A5-B474-6675EE8A72A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4BA3E3B3-7DBB-4370-92BC-9F1B7A16822D}"/>
              </a:ext>
            </a:extLst>
          </p:cNvPr>
          <p:cNvSpPr>
            <a:spLocks noGrp="1"/>
          </p:cNvSpPr>
          <p:nvPr>
            <p:ph type="sldNum" sz="quarter" idx="12"/>
          </p:nvPr>
        </p:nvSpPr>
        <p:spPr/>
        <p:txBody>
          <a:bodyPr/>
          <a:lstStyle/>
          <a:p>
            <a:fld id="{CD6ACE49-E801-4316-9C99-5304015BC600}" type="slidenum">
              <a:rPr lang="it-IT" smtClean="0"/>
              <a:t>‹N›</a:t>
            </a:fld>
            <a:endParaRPr lang="it-IT"/>
          </a:p>
        </p:txBody>
      </p:sp>
    </p:spTree>
    <p:extLst>
      <p:ext uri="{BB962C8B-B14F-4D97-AF65-F5344CB8AC3E}">
        <p14:creationId xmlns:p14="http://schemas.microsoft.com/office/powerpoint/2010/main" val="142519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8DE8CD23-4178-4CD0-BA42-50AA47F4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1EAC4EFB-5D94-4386-9966-7833D21E8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F091F8A9-D6FA-4B4F-BB37-7E597B60C6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2284D-FBD6-493B-A572-B6A6BE0869DF}" type="datetimeFigureOut">
              <a:rPr lang="it-IT" smtClean="0"/>
              <a:t>29/10/2020</a:t>
            </a:fld>
            <a:endParaRPr lang="it-IT"/>
          </a:p>
        </p:txBody>
      </p:sp>
      <p:sp>
        <p:nvSpPr>
          <p:cNvPr id="5" name="Segnaposto piè di pagina 4">
            <a:extLst>
              <a:ext uri="{FF2B5EF4-FFF2-40B4-BE49-F238E27FC236}">
                <a16:creationId xmlns="" xmlns:a16="http://schemas.microsoft.com/office/drawing/2014/main" id="{27F43FE1-F089-4CB5-BD25-D5335195BF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B52995E0-6F6E-45BD-8FE2-006454F14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ACE49-E801-4316-9C99-5304015BC600}" type="slidenum">
              <a:rPr lang="it-IT" smtClean="0"/>
              <a:t>‹N›</a:t>
            </a:fld>
            <a:endParaRPr lang="it-IT"/>
          </a:p>
        </p:txBody>
      </p:sp>
    </p:spTree>
    <p:extLst>
      <p:ext uri="{BB962C8B-B14F-4D97-AF65-F5344CB8AC3E}">
        <p14:creationId xmlns:p14="http://schemas.microsoft.com/office/powerpoint/2010/main" val="2852198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6C5FA50-8D52-4617-AF91-5C7B1C835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A4A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 xmlns:a16="http://schemas.microsoft.com/office/drawing/2014/main" id="{6BBE9C49-1EE2-4F1F-8025-6472415C8B4E}"/>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E</a:t>
            </a:r>
            <a:r>
              <a:rPr lang="en-US" sz="3600">
                <a:solidFill>
                  <a:srgbClr val="FFFFFF"/>
                </a:solidFill>
              </a:rPr>
              <a:t>’ AUTUNNO</a:t>
            </a:r>
            <a:br>
              <a:rPr lang="en-US" sz="3600">
                <a:solidFill>
                  <a:srgbClr val="FFFFFF"/>
                </a:solidFill>
              </a:rPr>
            </a:br>
            <a:r>
              <a:rPr lang="en-US" sz="3600">
                <a:solidFill>
                  <a:srgbClr val="FFFFFF"/>
                </a:solidFill>
              </a:rPr>
              <a:t>CLASSE 4 A RODARI</a:t>
            </a:r>
            <a:endParaRPr lang="en-US" sz="3600" dirty="0">
              <a:solidFill>
                <a:srgbClr val="FFFFFF"/>
              </a:solidFill>
            </a:endParaRPr>
          </a:p>
        </p:txBody>
      </p:sp>
      <p:sp>
        <p:nvSpPr>
          <p:cNvPr id="12" name="Rounded Rectangle 9">
            <a:extLst>
              <a:ext uri="{FF2B5EF4-FFF2-40B4-BE49-F238E27FC236}">
                <a16:creationId xmlns="" xmlns:a16="http://schemas.microsoft.com/office/drawing/2014/main" id="{E223798C-12AD-4B0C-A50C-D676347D67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albero, erba, fiore, sedendo&#10;&#10;Descrizione generata automaticamente">
            <a:extLst>
              <a:ext uri="{FF2B5EF4-FFF2-40B4-BE49-F238E27FC236}">
                <a16:creationId xmlns="" xmlns:a16="http://schemas.microsoft.com/office/drawing/2014/main" id="{656F2E6D-A8CD-41B2-9813-40E170E79B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0384"/>
          <a:stretch/>
        </p:blipFill>
        <p:spPr>
          <a:xfrm>
            <a:off x="976251" y="942538"/>
            <a:ext cx="7163222" cy="4808332"/>
          </a:xfrm>
          <a:prstGeom prst="rect">
            <a:avLst/>
          </a:prstGeom>
          <a:effectLst/>
        </p:spPr>
      </p:pic>
    </p:spTree>
    <p:extLst>
      <p:ext uri="{BB962C8B-B14F-4D97-AF65-F5344CB8AC3E}">
        <p14:creationId xmlns:p14="http://schemas.microsoft.com/office/powerpoint/2010/main" val="4267189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321664B5-D01B-46D3-8B5C-3AA355F8AB35}"/>
              </a:ext>
            </a:extLst>
          </p:cNvPr>
          <p:cNvPicPr>
            <a:picLocks noChangeAspect="1"/>
          </p:cNvPicPr>
          <p:nvPr/>
        </p:nvPicPr>
        <p:blipFill>
          <a:blip r:embed="rId5"/>
          <a:stretch>
            <a:fillRect/>
          </a:stretch>
        </p:blipFill>
        <p:spPr>
          <a:xfrm>
            <a:off x="6275808" y="118532"/>
            <a:ext cx="5323523" cy="6620933"/>
          </a:xfrm>
          <a:prstGeom prst="rect">
            <a:avLst/>
          </a:prstGeom>
        </p:spPr>
      </p:pic>
      <p:pic>
        <p:nvPicPr>
          <p:cNvPr id="3" name="Immagine 2">
            <a:extLst>
              <a:ext uri="{FF2B5EF4-FFF2-40B4-BE49-F238E27FC236}">
                <a16:creationId xmlns="" xmlns:a16="http://schemas.microsoft.com/office/drawing/2014/main" id="{8C3A11A9-C011-4E6F-8116-B8505986A3DF}"/>
              </a:ext>
            </a:extLst>
          </p:cNvPr>
          <p:cNvPicPr>
            <a:picLocks noChangeAspect="1"/>
          </p:cNvPicPr>
          <p:nvPr/>
        </p:nvPicPr>
        <p:blipFill>
          <a:blip r:embed="rId6"/>
          <a:stretch>
            <a:fillRect/>
          </a:stretch>
        </p:blipFill>
        <p:spPr>
          <a:xfrm>
            <a:off x="711204" y="126997"/>
            <a:ext cx="5204989" cy="6620933"/>
          </a:xfrm>
          <a:prstGeom prst="rect">
            <a:avLst/>
          </a:prstGeom>
        </p:spPr>
      </p:pic>
      <p:pic>
        <p:nvPicPr>
          <p:cNvPr id="4" name="Audio registrato">
            <a:hlinkClick r:id="" action="ppaction://media"/>
            <a:extLst>
              <a:ext uri="{FF2B5EF4-FFF2-40B4-BE49-F238E27FC236}">
                <a16:creationId xmlns="" xmlns:a16="http://schemas.microsoft.com/office/drawing/2014/main" id="{80EE024B-E81B-4CEC-92EA-2C07CBC498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9827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40799E1-1C2A-4425-ACC6-BE47194E32AB}"/>
              </a:ext>
            </a:extLst>
          </p:cNvPr>
          <p:cNvSpPr>
            <a:spLocks noGrp="1"/>
          </p:cNvSpPr>
          <p:nvPr>
            <p:ph type="title"/>
          </p:nvPr>
        </p:nvSpPr>
        <p:spPr/>
        <p:txBody>
          <a:bodyPr/>
          <a:lstStyle/>
          <a:p>
            <a:r>
              <a:rPr lang="it-IT" dirty="0"/>
              <a:t>LE FONTI DELLA STORIA</a:t>
            </a:r>
          </a:p>
        </p:txBody>
      </p:sp>
      <p:pic>
        <p:nvPicPr>
          <p:cNvPr id="5" name="Segnaposto contenuto 4">
            <a:extLst>
              <a:ext uri="{FF2B5EF4-FFF2-40B4-BE49-F238E27FC236}">
                <a16:creationId xmlns="" xmlns:a16="http://schemas.microsoft.com/office/drawing/2014/main" id="{552CC094-B1F8-4306-88F3-7E4CFAFC69A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86628" y="1825625"/>
            <a:ext cx="8818743" cy="4351338"/>
          </a:xfrm>
        </p:spPr>
      </p:pic>
      <p:pic>
        <p:nvPicPr>
          <p:cNvPr id="6" name="Audio registrato">
            <a:hlinkClick r:id="" action="ppaction://media"/>
            <a:extLst>
              <a:ext uri="{FF2B5EF4-FFF2-40B4-BE49-F238E27FC236}">
                <a16:creationId xmlns="" xmlns:a16="http://schemas.microsoft.com/office/drawing/2014/main" id="{8792F598-46EE-40AD-97F4-6DA9D7DFA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0664" y="418306"/>
            <a:ext cx="609600" cy="609600"/>
          </a:xfrm>
          <a:prstGeom prst="rect">
            <a:avLst/>
          </a:prstGeom>
        </p:spPr>
      </p:pic>
    </p:spTree>
    <p:extLst>
      <p:ext uri="{BB962C8B-B14F-4D97-AF65-F5344CB8AC3E}">
        <p14:creationId xmlns:p14="http://schemas.microsoft.com/office/powerpoint/2010/main" val="189646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427AF5F-9A0E-42B7-A252-FD64C9885F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 xmlns:a16="http://schemas.microsoft.com/office/drawing/2014/main" id="{1F26E93F-6582-4602-8AD9-E25B8A475FC4}"/>
              </a:ext>
            </a:extLst>
          </p:cNvPr>
          <p:cNvSpPr>
            <a:spLocks noGrp="1"/>
          </p:cNvSpPr>
          <p:nvPr>
            <p:ph type="title"/>
          </p:nvPr>
        </p:nvSpPr>
        <p:spPr>
          <a:xfrm>
            <a:off x="838200" y="365125"/>
            <a:ext cx="10515600" cy="1306443"/>
          </a:xfrm>
        </p:spPr>
        <p:txBody>
          <a:bodyPr>
            <a:normAutofit/>
          </a:bodyPr>
          <a:lstStyle/>
          <a:p>
            <a:r>
              <a:rPr lang="it-IT" sz="4000"/>
              <a:t>GEOGRAFIA</a:t>
            </a:r>
          </a:p>
        </p:txBody>
      </p:sp>
      <p:sp>
        <p:nvSpPr>
          <p:cNvPr id="3" name="Segnaposto contenuto 2">
            <a:extLst>
              <a:ext uri="{FF2B5EF4-FFF2-40B4-BE49-F238E27FC236}">
                <a16:creationId xmlns="" xmlns:a16="http://schemas.microsoft.com/office/drawing/2014/main" id="{56701ECE-852B-4186-AB7D-EDED7309F828}"/>
              </a:ext>
            </a:extLst>
          </p:cNvPr>
          <p:cNvSpPr>
            <a:spLocks noGrp="1"/>
          </p:cNvSpPr>
          <p:nvPr>
            <p:ph idx="1"/>
          </p:nvPr>
        </p:nvSpPr>
        <p:spPr>
          <a:xfrm>
            <a:off x="838200" y="1825625"/>
            <a:ext cx="4152774" cy="4303464"/>
          </a:xfrm>
        </p:spPr>
        <p:txBody>
          <a:bodyPr>
            <a:normAutofit/>
          </a:bodyPr>
          <a:lstStyle/>
          <a:p>
            <a:r>
              <a:rPr lang="it-IT" sz="2000"/>
              <a:t>IL LAVORO DEL GEOGRAFO</a:t>
            </a:r>
          </a:p>
        </p:txBody>
      </p:sp>
      <p:pic>
        <p:nvPicPr>
          <p:cNvPr id="5" name="Immagine 4">
            <a:extLst>
              <a:ext uri="{FF2B5EF4-FFF2-40B4-BE49-F238E27FC236}">
                <a16:creationId xmlns="" xmlns:a16="http://schemas.microsoft.com/office/drawing/2014/main" id="{DF2053D6-2B75-4C4A-81D6-E70123F2B254}"/>
              </a:ext>
            </a:extLst>
          </p:cNvPr>
          <p:cNvPicPr>
            <a:picLocks noChangeAspect="1"/>
          </p:cNvPicPr>
          <p:nvPr/>
        </p:nvPicPr>
        <p:blipFill rotWithShape="1">
          <a:blip r:embed="rId4">
            <a:extLst>
              <a:ext uri="{28A0092B-C50C-407E-A947-70E740481C1C}">
                <a14:useLocalDpi xmlns:a14="http://schemas.microsoft.com/office/drawing/2010/main" val="0"/>
              </a:ext>
            </a:extLst>
          </a:blip>
          <a:srcRect r="7988" b="-1"/>
          <a:stretch/>
        </p:blipFill>
        <p:spPr>
          <a:xfrm>
            <a:off x="4523874" y="882316"/>
            <a:ext cx="7315200" cy="5775158"/>
          </a:xfrm>
          <a:prstGeom prst="rect">
            <a:avLst/>
          </a:prstGeom>
        </p:spPr>
      </p:pic>
      <p:pic>
        <p:nvPicPr>
          <p:cNvPr id="6" name="Audio registrato">
            <a:hlinkClick r:id="" action="ppaction://media"/>
            <a:extLst>
              <a:ext uri="{FF2B5EF4-FFF2-40B4-BE49-F238E27FC236}">
                <a16:creationId xmlns="" xmlns:a16="http://schemas.microsoft.com/office/drawing/2014/main" id="{94165407-9B5C-4B6B-935F-4DAF2B207C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90374" y="4471736"/>
            <a:ext cx="609600" cy="609600"/>
          </a:xfrm>
          <a:prstGeom prst="rect">
            <a:avLst/>
          </a:prstGeom>
        </p:spPr>
      </p:pic>
    </p:spTree>
    <p:extLst>
      <p:ext uri="{BB962C8B-B14F-4D97-AF65-F5344CB8AC3E}">
        <p14:creationId xmlns:p14="http://schemas.microsoft.com/office/powerpoint/2010/main" val="282854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4318782"/>
            <a:ext cx="7813431" cy="1800664"/>
          </a:xfrm>
        </p:spPr>
        <p:txBody>
          <a:bodyPr>
            <a:normAutofit fontScale="90000"/>
          </a:bodyPr>
          <a:lstStyle/>
          <a:p>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Hello </a:t>
            </a:r>
            <a:r>
              <a:rPr lang="en-US" sz="3600" dirty="0">
                <a:latin typeface="Times New Roman" pitchFamily="18" charset="0"/>
                <a:cs typeface="Times New Roman" pitchFamily="18" charset="0"/>
              </a:rPr>
              <a:t>everybody?</a:t>
            </a:r>
            <a:br>
              <a:rPr lang="en-US" sz="3600" dirty="0">
                <a:latin typeface="Times New Roman" pitchFamily="18" charset="0"/>
                <a:cs typeface="Times New Roman" pitchFamily="18" charset="0"/>
              </a:rPr>
            </a:br>
            <a:r>
              <a:rPr lang="en-US" sz="3600" dirty="0">
                <a:latin typeface="Times New Roman" pitchFamily="18" charset="0"/>
                <a:cs typeface="Times New Roman" pitchFamily="18" charset="0"/>
              </a:rPr>
              <a:t>How are you? I’m very well.</a:t>
            </a:r>
            <a:br>
              <a:rPr lang="en-US" sz="3600" dirty="0">
                <a:latin typeface="Times New Roman" pitchFamily="18" charset="0"/>
                <a:cs typeface="Times New Roman" pitchFamily="18" charset="0"/>
              </a:rPr>
            </a:br>
            <a:r>
              <a:rPr lang="en-US" sz="3600" dirty="0">
                <a:latin typeface="Times New Roman" pitchFamily="18" charset="0"/>
                <a:cs typeface="Times New Roman" pitchFamily="18" charset="0"/>
              </a:rPr>
              <a:t> In this lesson we talk about Autumn season.</a:t>
            </a:r>
            <a:endParaRPr lang="it-IT" sz="3600"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89983" y="168812"/>
            <a:ext cx="7568418" cy="451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25797" y="2758440"/>
            <a:ext cx="609600" cy="609600"/>
          </a:xfrm>
          <a:prstGeom prst="rect">
            <a:avLst/>
          </a:prstGeom>
        </p:spPr>
      </p:pic>
    </p:spTree>
    <p:extLst>
      <p:ext uri="{BB962C8B-B14F-4D97-AF65-F5344CB8AC3E}">
        <p14:creationId xmlns:p14="http://schemas.microsoft.com/office/powerpoint/2010/main" val="243378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000"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half" idx="2"/>
          </p:nvPr>
        </p:nvSpPr>
        <p:spPr>
          <a:xfrm>
            <a:off x="450165" y="633046"/>
            <a:ext cx="5627077" cy="5235942"/>
          </a:xfrm>
        </p:spPr>
        <p:txBody>
          <a:bodyPr>
            <a:noAutofit/>
          </a:bodyPr>
          <a:lstStyle/>
          <a:p>
            <a:r>
              <a:rPr lang="en-US" sz="2800" b="1" dirty="0">
                <a:solidFill>
                  <a:srgbClr val="FF0000"/>
                </a:solidFill>
                <a:latin typeface="Times New Roman" pitchFamily="18" charset="0"/>
                <a:cs typeface="Times New Roman" pitchFamily="18" charset="0"/>
              </a:rPr>
              <a:t>Listen, read  and copy on the workbook. </a:t>
            </a:r>
            <a:endParaRPr lang="en-US" sz="2800" b="1" dirty="0" smtClean="0">
              <a:solidFill>
                <a:srgbClr val="FF0000"/>
              </a:solidFill>
              <a:latin typeface="Times New Roman" pitchFamily="18" charset="0"/>
              <a:cs typeface="Times New Roman" pitchFamily="18" charset="0"/>
            </a:endParaRPr>
          </a:p>
          <a:p>
            <a:endParaRPr lang="en-US" sz="2800" b="1" dirty="0" smtClean="0">
              <a:solidFill>
                <a:srgbClr val="FF0000"/>
              </a:solidFill>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Autumn</a:t>
            </a:r>
            <a:r>
              <a:rPr lang="en-US" sz="2800" b="1" dirty="0">
                <a:solidFill>
                  <a:srgbClr val="FF0000"/>
                </a:solidFill>
                <a:latin typeface="Times New Roman" pitchFamily="18" charset="0"/>
                <a:cs typeface="Times New Roman" pitchFamily="18" charset="0"/>
              </a:rPr>
              <a:t/>
            </a:r>
            <a:br>
              <a:rPr lang="en-US" sz="2800" b="1" dirty="0">
                <a:solidFill>
                  <a:srgbClr val="FF0000"/>
                </a:solidFill>
                <a:latin typeface="Times New Roman" pitchFamily="18" charset="0"/>
                <a:cs typeface="Times New Roman" pitchFamily="18" charset="0"/>
              </a:rPr>
            </a:br>
            <a:r>
              <a:rPr lang="en-US" sz="2800" dirty="0">
                <a:latin typeface="Times New Roman" pitchFamily="18" charset="0"/>
                <a:cs typeface="Times New Roman" pitchFamily="18" charset="0"/>
              </a:rPr>
              <a:t>Autumn is one of the four season.</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It is season between summer and winter. In this season the leaves are red, yellow, orange, brown. They fall from trees on the ground. In Autumn, it is windy and rainy. It is cool. In some countries like America Autumn is known as </a:t>
            </a:r>
            <a:r>
              <a:rPr lang="en-US" sz="2800" dirty="0" smtClean="0">
                <a:latin typeface="Times New Roman" pitchFamily="18" charset="0"/>
                <a:cs typeface="Times New Roman" pitchFamily="18" charset="0"/>
              </a:rPr>
              <a:t>Fall.</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endParaRPr lang="it-IT" sz="2800" dirty="0">
              <a:latin typeface="Times New Roman" pitchFamily="18" charset="0"/>
              <a:cs typeface="Times New Roman" pitchFamily="18" charset="0"/>
            </a:endParaRPr>
          </a:p>
        </p:txBody>
      </p:sp>
      <p:pic>
        <p:nvPicPr>
          <p:cNvPr id="2050" name="Picture 2"/>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8575" b="8575"/>
          <a:stretch>
            <a:fillRect/>
          </a:stretch>
        </p:blipFill>
        <p:spPr bwMode="auto">
          <a:xfrm>
            <a:off x="6189663" y="154745"/>
            <a:ext cx="5528725" cy="611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29686" y="5360963"/>
            <a:ext cx="609600" cy="609600"/>
          </a:xfrm>
          <a:prstGeom prst="rect">
            <a:avLst/>
          </a:prstGeom>
        </p:spPr>
      </p:pic>
    </p:spTree>
    <p:extLst>
      <p:ext uri="{BB962C8B-B14F-4D97-AF65-F5344CB8AC3E}">
        <p14:creationId xmlns:p14="http://schemas.microsoft.com/office/powerpoint/2010/main" val="29069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00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295421" y="267286"/>
            <a:ext cx="11633981" cy="1139483"/>
          </a:xfrm>
        </p:spPr>
        <p:txBody>
          <a:bodyPr>
            <a:normAutofit/>
          </a:bodyPr>
          <a:lstStyle/>
          <a:p>
            <a:pPr algn="l"/>
            <a:r>
              <a:rPr lang="en-US" sz="3200" b="1" dirty="0">
                <a:latin typeface="Times New Roman" pitchFamily="18" charset="0"/>
                <a:cs typeface="Times New Roman" pitchFamily="18" charset="0"/>
              </a:rPr>
              <a:t>Copy </a:t>
            </a:r>
            <a:r>
              <a:rPr lang="en-US" sz="3200" b="1" dirty="0" smtClean="0">
                <a:latin typeface="Times New Roman" pitchFamily="18" charset="0"/>
                <a:cs typeface="Times New Roman" pitchFamily="18" charset="0"/>
              </a:rPr>
              <a:t>and read the </a:t>
            </a:r>
            <a:r>
              <a:rPr lang="en-US" sz="3200" b="1" dirty="0">
                <a:latin typeface="Times New Roman" pitchFamily="18" charset="0"/>
                <a:cs typeface="Times New Roman" pitchFamily="18" charset="0"/>
              </a:rPr>
              <a:t>exercise on the copybook </a:t>
            </a:r>
            <a:r>
              <a:rPr lang="en-US" sz="3200" b="1" dirty="0" smtClean="0">
                <a:latin typeface="Times New Roman" pitchFamily="18" charset="0"/>
                <a:cs typeface="Times New Roman" pitchFamily="18" charset="0"/>
              </a:rPr>
              <a:t>. Then choose  the </a:t>
            </a:r>
            <a:r>
              <a:rPr lang="en-US" sz="3200" b="1" dirty="0">
                <a:latin typeface="Times New Roman" pitchFamily="18" charset="0"/>
                <a:cs typeface="Times New Roman" pitchFamily="18" charset="0"/>
              </a:rPr>
              <a:t>right answer</a:t>
            </a:r>
            <a:endParaRPr lang="it-IT" sz="3200" b="1" dirty="0">
              <a:latin typeface="Times New Roman" pitchFamily="18" charset="0"/>
              <a:cs typeface="Times New Roman" pitchFamily="18" charset="0"/>
            </a:endParaRPr>
          </a:p>
        </p:txBody>
      </p:sp>
      <p:sp>
        <p:nvSpPr>
          <p:cNvPr id="6" name="Sottotitolo 5"/>
          <p:cNvSpPr>
            <a:spLocks noGrp="1"/>
          </p:cNvSpPr>
          <p:nvPr>
            <p:ph type="subTitle" idx="1"/>
          </p:nvPr>
        </p:nvSpPr>
        <p:spPr>
          <a:xfrm>
            <a:off x="407963" y="1392701"/>
            <a:ext cx="10260037" cy="4670473"/>
          </a:xfrm>
        </p:spPr>
        <p:txBody>
          <a:bodyPr>
            <a:noAutofit/>
          </a:bodyPr>
          <a:lstStyle/>
          <a:p>
            <a:pPr algn="l"/>
            <a:endParaRPr lang="en-US" dirty="0" smtClean="0">
              <a:latin typeface="Times New Roman" pitchFamily="18" charset="0"/>
              <a:cs typeface="Times New Roman" pitchFamily="18" charset="0"/>
            </a:endParaRPr>
          </a:p>
          <a:p>
            <a:pPr algn="l"/>
            <a:r>
              <a:rPr lang="en-US" dirty="0" smtClean="0">
                <a:latin typeface="Times New Roman" pitchFamily="18" charset="0"/>
                <a:cs typeface="Times New Roman" pitchFamily="18" charset="0"/>
              </a:rPr>
              <a:t>What </a:t>
            </a:r>
            <a:r>
              <a:rPr lang="en-US" dirty="0" err="1">
                <a:latin typeface="Times New Roman" pitchFamily="18" charset="0"/>
                <a:cs typeface="Times New Roman" pitchFamily="18" charset="0"/>
              </a:rPr>
              <a:t>colour</a:t>
            </a:r>
            <a:r>
              <a:rPr lang="en-US" dirty="0">
                <a:latin typeface="Times New Roman" pitchFamily="18" charset="0"/>
                <a:cs typeface="Times New Roman" pitchFamily="18" charset="0"/>
              </a:rPr>
              <a:t> are the leaves?</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  They are red, </a:t>
            </a:r>
            <a:r>
              <a:rPr lang="en-US" dirty="0" err="1">
                <a:latin typeface="Times New Roman" pitchFamily="18" charset="0"/>
                <a:cs typeface="Times New Roman" pitchFamily="18" charset="0"/>
              </a:rPr>
              <a:t>yellow,orange</a:t>
            </a:r>
            <a:r>
              <a:rPr lang="en-US" dirty="0">
                <a:latin typeface="Times New Roman" pitchFamily="18" charset="0"/>
                <a:cs typeface="Times New Roman" pitchFamily="18" charset="0"/>
              </a:rPr>
              <a:t>, brown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B.   They are green.</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algn="l"/>
            <a:r>
              <a:rPr lang="en-US" dirty="0" smtClean="0">
                <a:latin typeface="Times New Roman" pitchFamily="18" charset="0"/>
                <a:cs typeface="Times New Roman" pitchFamily="18" charset="0"/>
              </a:rPr>
              <a:t>What’s </a:t>
            </a:r>
            <a:r>
              <a:rPr lang="en-US" dirty="0">
                <a:latin typeface="Times New Roman" pitchFamily="18" charset="0"/>
                <a:cs typeface="Times New Roman" pitchFamily="18" charset="0"/>
              </a:rPr>
              <a:t>the weather like?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 It’ s rainy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B- it’s sunny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Autumn is one of the four season.</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A-   Yes, it is</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B-   No, it isn’t</a:t>
            </a:r>
            <a:br>
              <a:rPr lang="en-US" dirty="0">
                <a:latin typeface="Times New Roman" pitchFamily="18" charset="0"/>
                <a:cs typeface="Times New Roman" pitchFamily="18" charset="0"/>
              </a:rPr>
            </a:br>
            <a:endParaRPr lang="it-IT" dirty="0">
              <a:latin typeface="Times New Roman" pitchFamily="18" charset="0"/>
              <a:cs typeface="Times New Roman" pitchFamily="18" charset="0"/>
            </a:endParaRPr>
          </a:p>
        </p:txBody>
      </p:sp>
    </p:spTree>
    <p:extLst>
      <p:ext uri="{BB962C8B-B14F-4D97-AF65-F5344CB8AC3E}">
        <p14:creationId xmlns:p14="http://schemas.microsoft.com/office/powerpoint/2010/main" val="3428136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5"/>
            <a:ext cx="10515600" cy="6359232"/>
          </a:xfrm>
        </p:spPr>
        <p:txBody>
          <a:bodyPr>
            <a:normAutofit/>
          </a:bodyPr>
          <a:lstStyle/>
          <a:p>
            <a:r>
              <a:rPr lang="en-US" sz="3200" b="1" dirty="0">
                <a:latin typeface="Times New Roman" pitchFamily="18" charset="0"/>
                <a:cs typeface="Times New Roman" pitchFamily="18" charset="0"/>
              </a:rPr>
              <a:t>Answer </a:t>
            </a:r>
            <a:r>
              <a:rPr lang="en-US" sz="3200" b="1" dirty="0" smtClean="0">
                <a:latin typeface="Times New Roman" pitchFamily="18" charset="0"/>
                <a:cs typeface="Times New Roman" pitchFamily="18" charset="0"/>
              </a:rPr>
              <a:t>on the copybook</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What’s your </a:t>
            </a:r>
            <a:r>
              <a:rPr lang="en-US" sz="3200" dirty="0" err="1">
                <a:latin typeface="Times New Roman" pitchFamily="18" charset="0"/>
                <a:cs typeface="Times New Roman" pitchFamily="18" charset="0"/>
              </a:rPr>
              <a:t>favourite</a:t>
            </a:r>
            <a:r>
              <a:rPr lang="en-US" sz="3200" dirty="0">
                <a:latin typeface="Times New Roman" pitchFamily="18" charset="0"/>
                <a:cs typeface="Times New Roman" pitchFamily="18" charset="0"/>
              </a:rPr>
              <a:t> season? </a:t>
            </a:r>
            <a:br>
              <a:rPr lang="en-US" sz="3200" dirty="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My </a:t>
            </a:r>
            <a:r>
              <a:rPr lang="en-US" sz="3200" dirty="0" err="1">
                <a:latin typeface="Times New Roman" pitchFamily="18" charset="0"/>
                <a:cs typeface="Times New Roman" pitchFamily="18" charset="0"/>
              </a:rPr>
              <a:t>favourite</a:t>
            </a:r>
            <a:r>
              <a:rPr lang="en-US" sz="3200" dirty="0">
                <a:latin typeface="Times New Roman" pitchFamily="18" charset="0"/>
                <a:cs typeface="Times New Roman" pitchFamily="18" charset="0"/>
              </a:rPr>
              <a:t> season is ________</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b="1" dirty="0">
                <a:latin typeface="Times New Roman" pitchFamily="18" charset="0"/>
                <a:cs typeface="Times New Roman" pitchFamily="18" charset="0"/>
              </a:rPr>
              <a:t>Draw and </a:t>
            </a:r>
            <a:r>
              <a:rPr lang="en-US" sz="3200" b="1" dirty="0" err="1">
                <a:latin typeface="Times New Roman" pitchFamily="18" charset="0"/>
                <a:cs typeface="Times New Roman" pitchFamily="18" charset="0"/>
              </a:rPr>
              <a:t>colour</a:t>
            </a:r>
            <a:r>
              <a:rPr lang="en-US" sz="3200" b="1" dirty="0">
                <a:latin typeface="Times New Roman" pitchFamily="18" charset="0"/>
                <a:cs typeface="Times New Roman" pitchFamily="18" charset="0"/>
              </a:rPr>
              <a:t> your </a:t>
            </a:r>
            <a:r>
              <a:rPr lang="en-US" sz="3200" b="1" dirty="0" err="1">
                <a:latin typeface="Times New Roman" pitchFamily="18" charset="0"/>
                <a:cs typeface="Times New Roman" pitchFamily="18" charset="0"/>
              </a:rPr>
              <a:t>favourite</a:t>
            </a:r>
            <a:r>
              <a:rPr lang="en-US" sz="3200" b="1" dirty="0">
                <a:latin typeface="Times New Roman" pitchFamily="18" charset="0"/>
                <a:cs typeface="Times New Roman" pitchFamily="18" charset="0"/>
              </a:rPr>
              <a:t> season.</a:t>
            </a:r>
            <a:br>
              <a:rPr lang="en-US" sz="3200" b="1" dirty="0">
                <a:latin typeface="Times New Roman" pitchFamily="18" charset="0"/>
                <a:cs typeface="Times New Roman" pitchFamily="18" charset="0"/>
              </a:rPr>
            </a:br>
            <a:r>
              <a:rPr lang="en-US" sz="3200" b="1" dirty="0" smtClean="0">
                <a:latin typeface="Times New Roman" pitchFamily="18" charset="0"/>
                <a:cs typeface="Times New Roman" pitchFamily="18" charset="0"/>
              </a:rPr>
              <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
            </a:r>
            <a:br>
              <a:rPr lang="en-US" sz="3200" b="1"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See you soon. Good work</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endParaRPr lang="it-IT" sz="3200" dirty="0">
              <a:latin typeface="Times New Roman" pitchFamily="18" charset="0"/>
              <a:cs typeface="Times New Roman" pitchFamily="18" charset="0"/>
            </a:endParaRPr>
          </a:p>
        </p:txBody>
      </p:sp>
    </p:spTree>
    <p:extLst>
      <p:ext uri="{BB962C8B-B14F-4D97-AF65-F5344CB8AC3E}">
        <p14:creationId xmlns:p14="http://schemas.microsoft.com/office/powerpoint/2010/main" val="2725497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47</Words>
  <Application>Microsoft Office PowerPoint</Application>
  <PresentationFormat>Personalizzato</PresentationFormat>
  <Paragraphs>14</Paragraphs>
  <Slides>8</Slides>
  <Notes>1</Notes>
  <HiddenSlides>0</HiddenSlides>
  <MMClips>5</MMClips>
  <ScaleCrop>false</ScaleCrop>
  <HeadingPairs>
    <vt:vector size="4" baseType="variant">
      <vt:variant>
        <vt:lpstr>Tema</vt:lpstr>
      </vt:variant>
      <vt:variant>
        <vt:i4>1</vt:i4>
      </vt:variant>
      <vt:variant>
        <vt:lpstr>Titoli diapositive</vt:lpstr>
      </vt:variant>
      <vt:variant>
        <vt:i4>8</vt:i4>
      </vt:variant>
    </vt:vector>
  </HeadingPairs>
  <TitlesOfParts>
    <vt:vector size="9" baseType="lpstr">
      <vt:lpstr>Tema di Office</vt:lpstr>
      <vt:lpstr>E’ AUTUNNO CLASSE 4 A RODARI</vt:lpstr>
      <vt:lpstr>Presentazione standard di PowerPoint</vt:lpstr>
      <vt:lpstr>LE FONTI DELLA STORIA</vt:lpstr>
      <vt:lpstr>GEOGRAFIA</vt:lpstr>
      <vt:lpstr> Hello everybody? How are you? I’m very well.  In this lesson we talk about Autumn season.</vt:lpstr>
      <vt:lpstr>Presentazione standard di PowerPoint</vt:lpstr>
      <vt:lpstr>Copy and read the exercise on the copybook . Then choose  the right answer</vt:lpstr>
      <vt:lpstr>Answer on the copybook  What’s your favourite season?   My favourite season is ________   Draw and colour your favourite season.   See you soon. Good work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 AUTUNNO CLASSE 4 A RODARI</dc:title>
  <dc:creator>Allocca Carmela</dc:creator>
  <cp:lastModifiedBy>MyPc</cp:lastModifiedBy>
  <cp:revision>12</cp:revision>
  <dcterms:created xsi:type="dcterms:W3CDTF">2020-10-29T12:32:18Z</dcterms:created>
  <dcterms:modified xsi:type="dcterms:W3CDTF">2020-10-29T16:14:18Z</dcterms:modified>
</cp:coreProperties>
</file>