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C2D2A-BFD9-4328-9C85-512415B231C8}" v="3" dt="2020-10-21T15:29:37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3A2C2D2A-BFD9-4328-9C85-512415B231C8}"/>
    <pc:docChg chg="addSld delSld modSld sldOrd">
      <pc:chgData name="vincenzo giordano" userId="e19a4cf7edf4d346" providerId="LiveId" clId="{3A2C2D2A-BFD9-4328-9C85-512415B231C8}" dt="2020-10-21T15:30:34.687" v="10" actId="2696"/>
      <pc:docMkLst>
        <pc:docMk/>
      </pc:docMkLst>
      <pc:sldChg chg="new del">
        <pc:chgData name="vincenzo giordano" userId="e19a4cf7edf4d346" providerId="LiveId" clId="{3A2C2D2A-BFD9-4328-9C85-512415B231C8}" dt="2020-10-21T15:30:34.687" v="10" actId="2696"/>
        <pc:sldMkLst>
          <pc:docMk/>
          <pc:sldMk cId="856905576" sldId="256"/>
        </pc:sldMkLst>
      </pc:sldChg>
      <pc:sldChg chg="add ord setBg">
        <pc:chgData name="vincenzo giordano" userId="e19a4cf7edf4d346" providerId="LiveId" clId="{3A2C2D2A-BFD9-4328-9C85-512415B231C8}" dt="2020-10-21T15:30:26.743" v="5"/>
        <pc:sldMkLst>
          <pc:docMk/>
          <pc:sldMk cId="1854071272" sldId="263"/>
        </pc:sldMkLst>
      </pc:sldChg>
      <pc:sldChg chg="add ord setBg">
        <pc:chgData name="vincenzo giordano" userId="e19a4cf7edf4d346" providerId="LiveId" clId="{3A2C2D2A-BFD9-4328-9C85-512415B231C8}" dt="2020-10-21T15:30:28.778" v="7"/>
        <pc:sldMkLst>
          <pc:docMk/>
          <pc:sldMk cId="3013106519" sldId="265"/>
        </pc:sldMkLst>
      </pc:sldChg>
      <pc:sldChg chg="add ord setBg">
        <pc:chgData name="vincenzo giordano" userId="e19a4cf7edf4d346" providerId="LiveId" clId="{3A2C2D2A-BFD9-4328-9C85-512415B231C8}" dt="2020-10-21T15:30:29.912" v="9"/>
        <pc:sldMkLst>
          <pc:docMk/>
          <pc:sldMk cId="3099050173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07223-F90F-4D6C-BECC-FE78C0B2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F3E1B0-2C46-48FB-8383-28C5548C8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61FB4E-68EB-41C1-A4EB-09BEAE2D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158118-226E-4916-AE35-06A1E6EB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B40A7E-3A1E-460A-BEE3-833B87E0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21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7AFE7-F237-4988-BAE9-77563ADF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C4B2BC-A5FE-4879-AF66-21BF573A2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5B1776-F970-4012-A03A-0FD1EC9A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A4E11B-3C8E-4E7E-AC10-EFDAAAF4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E57933-0B32-4733-B0BC-048BA597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60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6421B7-FB9F-4709-AA35-7B3F71650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77C59-5E25-4505-850F-6B29BF611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03093D-46F3-4D1A-B06D-93A928F3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BDF529-9E11-4792-8C4D-C6094DC5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28A1AA-A90C-41AF-A3C7-8C671D74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9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4E92F-5901-4285-BDB8-694D6BC3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AFF10-446C-4F03-B985-56CD62E91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840CF-8C23-4C2E-BEA9-3E440C3D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A460BC-2C31-41E7-A59A-D0883F82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EC14D3-9866-49BD-B77D-7B9B2BEA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30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BEFF1-A558-4A4E-B5B8-A8C18ADE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EA78F1-48EF-4427-9109-F5259F0D2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D475D-C950-41D4-BA4E-EAB37B1F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A8F6B-F0D2-4A49-AC9C-678B8A52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1D8CB3-F3D9-4857-9A96-7A540071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0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419BD-7262-4148-B6AA-70E37BC6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734647-D77F-4356-8824-3570437CD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7D71EA-29C5-47CB-B45B-B62B6CC9B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110A23-5062-4514-90AE-6FEA499B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97BB24-9C9E-47C5-AE64-64CB1B49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36BFB5-ABF7-4C88-BA2A-719174F3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13EEE-AB45-4FC9-BFD4-74EBA116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66FA94-E8FB-434C-A612-AA384C3AE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6A56B9-520F-4F9E-AAA8-EC15F301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354E70-E0C6-41CB-AA76-15689CF57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67F4E1-FEE3-4A13-BC96-0247D4350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626F5D-08C5-425E-901E-5DA703C9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038DAC-E4F7-45A1-91F5-C6876640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72FCE6-8296-4583-9AF0-1CBAD58D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0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DD0E7-5A97-42A4-9E03-5F7A8CAF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5A71F3-E60D-4525-93CE-6B07F7C4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A9D652-2872-481B-897B-99EE8621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76D1E0-EB34-41AF-BDC5-7EBF3425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82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DC2E5E-A084-4B6C-BD1A-C0F9DE6C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336BFD-16E9-4107-AA4E-4B07DC2C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194129-7F2E-4669-9BBF-D01222B3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35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B8405-47BF-40C8-B3DE-1E048B98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D73BC8-0927-4317-B2B5-D32A470A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FACACD-25D5-4820-ADB2-41B142539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759B64-BFF6-4417-A348-998D0153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98043D-DD0E-4E03-A524-95813CB0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691591-A4F2-482C-B243-401520AC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71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9752A-5DC6-4493-88F3-C21A2913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C99009-D5A8-4A2E-8FB4-2D60DCD55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EA4FBC-A8A6-40F3-A3AA-0F274BBA1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5BE02-5104-4A29-B9BA-F4B120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3D2174-C47D-4677-8A52-5B0450C0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759A9C-4B21-48A5-BB35-4D7E7129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18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C4D607-79E2-48B4-B928-3A686ED0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08D52A-51A7-4A5F-9004-E8D19A88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80E5E7-3159-42A9-AA9A-0956C164F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EE2B-538E-419D-8644-E2C0530ABB2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5E033-350D-44E4-8A7E-4F1D8F72D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412869-8B84-4DE0-BBBF-D31D70D70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838C5-19F1-4E92-8039-39BAE7AC18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8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339" y="27858"/>
            <a:ext cx="12048661" cy="986750"/>
          </a:xfrm>
        </p:spPr>
        <p:txBody>
          <a:bodyPr>
            <a:normAutofit/>
          </a:bodyPr>
          <a:lstStyle/>
          <a:p>
            <a:r>
              <a:rPr lang="it-IT" sz="4000" b="1" dirty="0"/>
              <a:t> </a:t>
            </a:r>
            <a:r>
              <a:rPr lang="it-IT" sz="4800" b="1" dirty="0">
                <a:solidFill>
                  <a:srgbClr val="0033CC"/>
                </a:solidFill>
                <a:latin typeface="Algerian" panose="04020705040A02060702" pitchFamily="82" charset="0"/>
              </a:rPr>
              <a:t>LA  CASA COMUNE</a:t>
            </a:r>
          </a:p>
        </p:txBody>
      </p:sp>
      <p:pic>
        <p:nvPicPr>
          <p:cNvPr id="4" name="Immagine 3" descr="Mani Con Terra: immagini, foto stock e grafica vettoriale | Shuttersto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1002082"/>
            <a:ext cx="5418950" cy="45594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2289" y="5661248"/>
            <a:ext cx="10308921" cy="1196752"/>
          </a:xfrm>
        </p:spPr>
        <p:txBody>
          <a:bodyPr>
            <a:normAutofit lnSpcReduction="10000"/>
          </a:bodyPr>
          <a:lstStyle/>
          <a:p>
            <a:r>
              <a:rPr lang="it-IT" sz="2800" b="1" dirty="0">
                <a:solidFill>
                  <a:srgbClr val="0033CC"/>
                </a:solidFill>
              </a:rPr>
              <a:t>LA TERRA E’ NELLE NOSTRE MANI. POTRA’ CRESCERE ED ARRICCHIRSI SOLO SE ALIMENTATA DAL NOSTRO IMPEGNO E SOLO SE L’UOMO FINIRA’ DI ABUSARE DELLA NATURA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836" y="3825658"/>
            <a:ext cx="885172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930" y="124326"/>
            <a:ext cx="10972800" cy="994122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0033CC"/>
                </a:solidFill>
                <a:latin typeface="Algerian" panose="04020705040A02060702" pitchFamily="82" charset="0"/>
              </a:rPr>
              <a:t>LAUDATO SI’</a:t>
            </a:r>
          </a:p>
        </p:txBody>
      </p:sp>
      <p:pic>
        <p:nvPicPr>
          <p:cNvPr id="4" name="Segnaposto contenuto 3" descr="CHIESA: Settimana Laudato Si' / Attualità / Homepage - L'Azio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064712"/>
            <a:ext cx="8801728" cy="3995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37786" y="5060199"/>
            <a:ext cx="1205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33CC"/>
                </a:solidFill>
              </a:rPr>
              <a:t>Papa Francesco nella Lettera  (Enciclica) </a:t>
            </a:r>
            <a:r>
              <a:rPr lang="it-IT" sz="2400" b="1" i="1" u="sng" dirty="0">
                <a:solidFill>
                  <a:srgbClr val="0033CC"/>
                </a:solidFill>
              </a:rPr>
              <a:t>LAUDATO SI’</a:t>
            </a:r>
            <a:r>
              <a:rPr lang="it-IT" sz="2400" b="1" i="1" dirty="0">
                <a:solidFill>
                  <a:srgbClr val="0033CC"/>
                </a:solidFill>
              </a:rPr>
              <a:t> </a:t>
            </a:r>
            <a:r>
              <a:rPr lang="it-IT" sz="2400" b="1" dirty="0">
                <a:solidFill>
                  <a:srgbClr val="0033CC"/>
                </a:solidFill>
              </a:rPr>
              <a:t>afferma che la </a:t>
            </a:r>
            <a:r>
              <a:rPr lang="it-IT" sz="2400" b="1" i="1" u="sng" dirty="0">
                <a:solidFill>
                  <a:srgbClr val="0033CC"/>
                </a:solidFill>
              </a:rPr>
              <a:t>TERRA</a:t>
            </a:r>
            <a:r>
              <a:rPr lang="it-IT" sz="2400" b="1" dirty="0">
                <a:solidFill>
                  <a:srgbClr val="0033CC"/>
                </a:solidFill>
              </a:rPr>
              <a:t> in cui  viviamo è   la </a:t>
            </a:r>
            <a:r>
              <a:rPr lang="it-IT" sz="2400" b="1" i="1" u="sng" dirty="0">
                <a:solidFill>
                  <a:srgbClr val="0033CC"/>
                </a:solidFill>
              </a:rPr>
              <a:t>CASA COMUNE </a:t>
            </a:r>
            <a:r>
              <a:rPr lang="it-IT" sz="2400" b="1" dirty="0">
                <a:solidFill>
                  <a:srgbClr val="0033CC"/>
                </a:solidFill>
              </a:rPr>
              <a:t>e  va salvaguardata. E’ necessario il coinvolgimento di tutti per riparare al danno causato dagli uomini sulla creazione di Dio. Tutti possono collaborare alla cura della creazione, ognuno con le proprie capacità e iniziative.</a:t>
            </a:r>
          </a:p>
        </p:txBody>
      </p:sp>
    </p:spTree>
    <p:extLst>
      <p:ext uri="{BB962C8B-B14F-4D97-AF65-F5344CB8AC3E}">
        <p14:creationId xmlns:p14="http://schemas.microsoft.com/office/powerpoint/2010/main" val="301310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9935" y="136973"/>
            <a:ext cx="4866602" cy="1512168"/>
          </a:xfrm>
        </p:spPr>
        <p:txBody>
          <a:bodyPr>
            <a:noAutofit/>
          </a:bodyPr>
          <a:lstStyle/>
          <a:p>
            <a:r>
              <a:rPr lang="it-IT" sz="2600" b="1" dirty="0">
                <a:solidFill>
                  <a:srgbClr val="0033CC"/>
                </a:solidFill>
              </a:rPr>
              <a:t>Quale fra le seguenti proposte sceglieresti per migliorare e rendere più abitabile la Terra e perché?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78406" y="2137871"/>
            <a:ext cx="32169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Non sprecare acqua potabile</a:t>
            </a:r>
          </a:p>
        </p:txBody>
      </p:sp>
      <p:sp>
        <p:nvSpPr>
          <p:cNvPr id="5" name="CasellaDiTesto 4"/>
          <p:cNvSpPr txBox="1"/>
          <p:nvPr/>
        </p:nvSpPr>
        <p:spPr>
          <a:xfrm rot="170967">
            <a:off x="3789857" y="2730814"/>
            <a:ext cx="17847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Riciclare i rifiuti</a:t>
            </a:r>
          </a:p>
        </p:txBody>
      </p:sp>
      <p:sp>
        <p:nvSpPr>
          <p:cNvPr id="6" name="CasellaDiTesto 5"/>
          <p:cNvSpPr txBox="1"/>
          <p:nvPr/>
        </p:nvSpPr>
        <p:spPr>
          <a:xfrm rot="21327563">
            <a:off x="3279817" y="3598170"/>
            <a:ext cx="26971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Non sporcare l’ambiente</a:t>
            </a:r>
          </a:p>
        </p:txBody>
      </p:sp>
      <p:sp>
        <p:nvSpPr>
          <p:cNvPr id="7" name="CasellaDiTesto 6"/>
          <p:cNvSpPr txBox="1"/>
          <p:nvPr/>
        </p:nvSpPr>
        <p:spPr>
          <a:xfrm rot="21253529">
            <a:off x="2841048" y="4502301"/>
            <a:ext cx="31573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Non abbandonare gli animali</a:t>
            </a:r>
          </a:p>
        </p:txBody>
      </p:sp>
      <p:sp>
        <p:nvSpPr>
          <p:cNvPr id="8" name="CasellaDiTesto 7"/>
          <p:cNvSpPr txBox="1"/>
          <p:nvPr/>
        </p:nvSpPr>
        <p:spPr>
          <a:xfrm rot="374140">
            <a:off x="5589667" y="4918493"/>
            <a:ext cx="18367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Rispettare tutti</a:t>
            </a:r>
          </a:p>
        </p:txBody>
      </p:sp>
      <p:sp>
        <p:nvSpPr>
          <p:cNvPr id="9" name="CasellaDiTesto 8"/>
          <p:cNvSpPr txBox="1"/>
          <p:nvPr/>
        </p:nvSpPr>
        <p:spPr>
          <a:xfrm rot="21254061">
            <a:off x="3387506" y="5597474"/>
            <a:ext cx="261168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Passeggiare nella natura</a:t>
            </a:r>
          </a:p>
        </p:txBody>
      </p:sp>
      <p:sp>
        <p:nvSpPr>
          <p:cNvPr id="10" name="CasellaDiTesto 9"/>
          <p:cNvSpPr txBox="1"/>
          <p:nvPr/>
        </p:nvSpPr>
        <p:spPr>
          <a:xfrm rot="272710">
            <a:off x="5490761" y="6138121"/>
            <a:ext cx="21681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Risparmiare la carta</a:t>
            </a:r>
          </a:p>
        </p:txBody>
      </p:sp>
      <p:sp>
        <p:nvSpPr>
          <p:cNvPr id="11" name="CasellaDiTesto 10"/>
          <p:cNvSpPr txBox="1"/>
          <p:nvPr/>
        </p:nvSpPr>
        <p:spPr>
          <a:xfrm rot="21398893">
            <a:off x="6131547" y="3078428"/>
            <a:ext cx="18103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Mangiare sano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05770" y="3960476"/>
            <a:ext cx="25208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Giocare all’aria aperta</a:t>
            </a:r>
          </a:p>
        </p:txBody>
      </p:sp>
      <p:pic>
        <p:nvPicPr>
          <p:cNvPr id="13" name="Immagine 12" descr="S.O.S. Pianeta Terra - Il Quotidiano In Clas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07" y="225467"/>
            <a:ext cx="3576454" cy="16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L'acqua non si spreca. Ecco le nostre schede salva-acqua | portalebambini.i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73" y="1997638"/>
            <a:ext cx="1293484" cy="6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Riciclo: miti da sfatare. Demoliamo un po' di luoghi comuni su raccolta e riciclo  rifiuti, attività delicatissime che chiudono il ciclo economico, sempre in  balia di fluttuazioni di prezzi e mercato. -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98" y="2137871"/>
            <a:ext cx="1552856" cy="88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Giornata dell'Ambiente: gli eventi del 5 giugno 2016 da non perdere |  Nanopres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3253434"/>
            <a:ext cx="1639735" cy="90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Frutta e verdura: 7 porzioni meglio di 5 per allungare la vita - GreenMe.i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03" y="2915480"/>
            <a:ext cx="1145938" cy="58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Impronta del gatto - Idee Gre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4375776"/>
            <a:ext cx="1459263" cy="7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mani che abbracciano il vettore di cuore, concetto di amore e cura -  Scarica Immagini Vettoriali Gratis, Grafica Vettoriale, e Disegno Modelli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72" y="4686967"/>
            <a:ext cx="1293484" cy="94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Suoni della natura: la musica rilassante dei parchi Us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23" y="5386482"/>
            <a:ext cx="1485210" cy="85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 descr="Perché è utile riciclare la carta, anche tu puoi contribuir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471" y="5877272"/>
            <a:ext cx="1723686" cy="77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 descr="Le tipologie di bici: guida completa ai diversi tipi di bicicletta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82" y="3782836"/>
            <a:ext cx="1187884" cy="663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8437855" y="263044"/>
            <a:ext cx="35133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33CC"/>
                </a:solidFill>
                <a:latin typeface="+mj-lt"/>
              </a:rPr>
              <a:t>Secondo te perché il Santo Padre ha intitolato l’Enciclica LAUDATO SI’?</a:t>
            </a:r>
          </a:p>
        </p:txBody>
      </p:sp>
    </p:spTree>
    <p:extLst>
      <p:ext uri="{BB962C8B-B14F-4D97-AF65-F5344CB8AC3E}">
        <p14:creationId xmlns:p14="http://schemas.microsoft.com/office/powerpoint/2010/main" val="3099050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152</Words>
  <Application>Microsoft Office PowerPoint</Application>
  <PresentationFormat>Widescreen</PresentationFormat>
  <Paragraphs>15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Algerian</vt:lpstr>
      <vt:lpstr>Arial</vt:lpstr>
      <vt:lpstr>Calibri</vt:lpstr>
      <vt:lpstr>Calibri Light</vt:lpstr>
      <vt:lpstr>Tema di Office</vt:lpstr>
      <vt:lpstr> LA  CASA COMUNE</vt:lpstr>
      <vt:lpstr>LAUDATO SI’</vt:lpstr>
      <vt:lpstr>Quale fra le seguenti proposte sceglieresti per migliorare e rendere più abitabile la Terra e perché?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  CASA COMUNE</dc:title>
  <dc:creator>vincenzo giordano</dc:creator>
  <cp:lastModifiedBy>vincenzo giordano</cp:lastModifiedBy>
  <cp:revision>1</cp:revision>
  <dcterms:created xsi:type="dcterms:W3CDTF">2020-10-21T15:28:48Z</dcterms:created>
  <dcterms:modified xsi:type="dcterms:W3CDTF">2020-10-21T15:30:43Z</dcterms:modified>
</cp:coreProperties>
</file>