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0" r:id="rId2"/>
    <p:sldId id="256" r:id="rId3"/>
    <p:sldId id="261" r:id="rId4"/>
    <p:sldId id="257" r:id="rId5"/>
    <p:sldId id="25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zo giordano" initials="vg" lastIdx="1" clrIdx="0">
    <p:extLst>
      <p:ext uri="{19B8F6BF-5375-455C-9EA6-DF929625EA0E}">
        <p15:presenceInfo xmlns:p15="http://schemas.microsoft.com/office/powerpoint/2012/main" userId="e19a4cf7edf4d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6C0C3-3CF2-4E45-A106-906FF034E8D8}" v="640" dt="2020-10-28T09:59:16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7456C0C3-3CF2-4E45-A106-906FF034E8D8}"/>
    <pc:docChg chg="undo custSel mod addSld delSld modSld sldOrd">
      <pc:chgData name="vincenzo giordano" userId="e19a4cf7edf4d346" providerId="LiveId" clId="{7456C0C3-3CF2-4E45-A106-906FF034E8D8}" dt="2020-10-28T10:01:40.315" v="1048" actId="255"/>
      <pc:docMkLst>
        <pc:docMk/>
      </pc:docMkLst>
      <pc:sldChg chg="addSp delSp modSp new mod setBg modClrScheme addCm delCm chgLayout">
        <pc:chgData name="vincenzo giordano" userId="e19a4cf7edf4d346" providerId="LiveId" clId="{7456C0C3-3CF2-4E45-A106-906FF034E8D8}" dt="2020-10-28T07:40:51.430" v="882"/>
        <pc:sldMkLst>
          <pc:docMk/>
          <pc:sldMk cId="2327850964" sldId="256"/>
        </pc:sldMkLst>
        <pc:spChg chg="del">
          <ac:chgData name="vincenzo giordano" userId="e19a4cf7edf4d346" providerId="LiveId" clId="{7456C0C3-3CF2-4E45-A106-906FF034E8D8}" dt="2020-10-27T18:03:55.688" v="1" actId="700"/>
          <ac:spMkLst>
            <pc:docMk/>
            <pc:sldMk cId="2327850964" sldId="256"/>
            <ac:spMk id="2" creationId="{91BADDE0-C05E-48E6-B050-3792074B48A9}"/>
          </ac:spMkLst>
        </pc:spChg>
        <pc:spChg chg="del">
          <ac:chgData name="vincenzo giordano" userId="e19a4cf7edf4d346" providerId="LiveId" clId="{7456C0C3-3CF2-4E45-A106-906FF034E8D8}" dt="2020-10-27T18:03:55.688" v="1" actId="700"/>
          <ac:spMkLst>
            <pc:docMk/>
            <pc:sldMk cId="2327850964" sldId="256"/>
            <ac:spMk id="3" creationId="{C98BDA8C-E8DB-44E1-B21D-936CF3281638}"/>
          </ac:spMkLst>
        </pc:spChg>
        <pc:spChg chg="add mod">
          <ac:chgData name="vincenzo giordano" userId="e19a4cf7edf4d346" providerId="LiveId" clId="{7456C0C3-3CF2-4E45-A106-906FF034E8D8}" dt="2020-10-28T07:40:37.418" v="880" actId="1076"/>
          <ac:spMkLst>
            <pc:docMk/>
            <pc:sldMk cId="2327850964" sldId="256"/>
            <ac:spMk id="9" creationId="{90764C9E-0EC3-43A2-A5F8-E1C751296DDA}"/>
          </ac:spMkLst>
        </pc:spChg>
        <pc:spChg chg="add mod">
          <ac:chgData name="vincenzo giordano" userId="e19a4cf7edf4d346" providerId="LiveId" clId="{7456C0C3-3CF2-4E45-A106-906FF034E8D8}" dt="2020-10-28T07:35:57.682" v="867" actId="14100"/>
          <ac:spMkLst>
            <pc:docMk/>
            <pc:sldMk cId="2327850964" sldId="256"/>
            <ac:spMk id="11" creationId="{DEF6D32D-09CF-4212-8086-7347BDE298E3}"/>
          </ac:spMkLst>
        </pc:spChg>
        <pc:picChg chg="add mod">
          <ac:chgData name="vincenzo giordano" userId="e19a4cf7edf4d346" providerId="LiveId" clId="{7456C0C3-3CF2-4E45-A106-906FF034E8D8}" dt="2020-10-28T07:39:53.514" v="872" actId="14100"/>
          <ac:picMkLst>
            <pc:docMk/>
            <pc:sldMk cId="2327850964" sldId="256"/>
            <ac:picMk id="3" creationId="{B7641D60-0B84-4C19-A7D1-F93D954C9183}"/>
          </ac:picMkLst>
        </pc:picChg>
        <pc:picChg chg="mod">
          <ac:chgData name="vincenzo giordano" userId="e19a4cf7edf4d346" providerId="LiveId" clId="{7456C0C3-3CF2-4E45-A106-906FF034E8D8}" dt="2020-10-28T07:40:51.430" v="882"/>
          <ac:picMkLst>
            <pc:docMk/>
            <pc:sldMk cId="2327850964" sldId="256"/>
            <ac:picMk id="4" creationId="{3A2F33B7-8096-4375-9B8F-6EDEBB8A27A1}"/>
          </ac:picMkLst>
        </pc:picChg>
        <pc:picChg chg="add del mod">
          <ac:chgData name="vincenzo giordano" userId="e19a4cf7edf4d346" providerId="LiveId" clId="{7456C0C3-3CF2-4E45-A106-906FF034E8D8}" dt="2020-10-28T07:32:51.016" v="854" actId="478"/>
          <ac:picMkLst>
            <pc:docMk/>
            <pc:sldMk cId="2327850964" sldId="256"/>
            <ac:picMk id="5" creationId="{82C9BFE2-CFEF-41D1-8EAE-DB72E91E301E}"/>
          </ac:picMkLst>
        </pc:picChg>
        <pc:picChg chg="add mod">
          <ac:chgData name="vincenzo giordano" userId="e19a4cf7edf4d346" providerId="LiveId" clId="{7456C0C3-3CF2-4E45-A106-906FF034E8D8}" dt="2020-10-28T07:35:59.640" v="868" actId="1076"/>
          <ac:picMkLst>
            <pc:docMk/>
            <pc:sldMk cId="2327850964" sldId="256"/>
            <ac:picMk id="7" creationId="{40E88F39-4B2B-4999-9869-3DA1AA148B67}"/>
          </ac:picMkLst>
        </pc:picChg>
      </pc:sldChg>
      <pc:sldChg chg="addSp delSp modSp new mod setBg modClrScheme chgLayout">
        <pc:chgData name="vincenzo giordano" userId="e19a4cf7edf4d346" providerId="LiveId" clId="{7456C0C3-3CF2-4E45-A106-906FF034E8D8}" dt="2020-10-28T09:59:24.035" v="1027" actId="14100"/>
        <pc:sldMkLst>
          <pc:docMk/>
          <pc:sldMk cId="3206746687" sldId="257"/>
        </pc:sldMkLst>
        <pc:spChg chg="add del mod">
          <ac:chgData name="vincenzo giordano" userId="e19a4cf7edf4d346" providerId="LiveId" clId="{7456C0C3-3CF2-4E45-A106-906FF034E8D8}" dt="2020-10-27T20:14:05.229" v="844" actId="478"/>
          <ac:spMkLst>
            <pc:docMk/>
            <pc:sldMk cId="3206746687" sldId="257"/>
            <ac:spMk id="2" creationId="{7EF1CE12-F967-4AD7-BB53-803A272F3D69}"/>
          </ac:spMkLst>
        </pc:spChg>
        <pc:spChg chg="add del mod">
          <ac:chgData name="vincenzo giordano" userId="e19a4cf7edf4d346" providerId="LiveId" clId="{7456C0C3-3CF2-4E45-A106-906FF034E8D8}" dt="2020-10-27T20:04:22.586" v="835" actId="478"/>
          <ac:spMkLst>
            <pc:docMk/>
            <pc:sldMk cId="3206746687" sldId="257"/>
            <ac:spMk id="4" creationId="{856C72BB-26F7-464F-B79E-55DF2B8A5B86}"/>
          </ac:spMkLst>
        </pc:spChg>
        <pc:graphicFrameChg chg="add del mod modGraphic">
          <ac:chgData name="vincenzo giordano" userId="e19a4cf7edf4d346" providerId="LiveId" clId="{7456C0C3-3CF2-4E45-A106-906FF034E8D8}" dt="2020-10-27T19:58:15.785" v="832" actId="1032"/>
          <ac:graphicFrameMkLst>
            <pc:docMk/>
            <pc:sldMk cId="3206746687" sldId="257"/>
            <ac:graphicFrameMk id="3" creationId="{521B46D2-39DF-4798-BD97-3E953ABF88FB}"/>
          </ac:graphicFrameMkLst>
        </pc:graphicFrameChg>
        <pc:picChg chg="mod">
          <ac:chgData name="vincenzo giordano" userId="e19a4cf7edf4d346" providerId="LiveId" clId="{7456C0C3-3CF2-4E45-A106-906FF034E8D8}" dt="2020-10-28T09:59:21.214" v="1026" actId="1076"/>
          <ac:picMkLst>
            <pc:docMk/>
            <pc:sldMk cId="3206746687" sldId="257"/>
            <ac:picMk id="2" creationId="{F529A124-2644-45D6-B37F-54C42827AAE6}"/>
          </ac:picMkLst>
        </pc:picChg>
        <pc:picChg chg="add mod">
          <ac:chgData name="vincenzo giordano" userId="e19a4cf7edf4d346" providerId="LiveId" clId="{7456C0C3-3CF2-4E45-A106-906FF034E8D8}" dt="2020-10-28T09:59:24.035" v="1027" actId="14100"/>
          <ac:picMkLst>
            <pc:docMk/>
            <pc:sldMk cId="3206746687" sldId="257"/>
            <ac:picMk id="6" creationId="{DD4D47D5-4CFB-455C-A9C6-863D51C422ED}"/>
          </ac:picMkLst>
        </pc:picChg>
      </pc:sldChg>
      <pc:sldChg chg="addSp delSp modSp new mod setBg modClrScheme chgLayout">
        <pc:chgData name="vincenzo giordano" userId="e19a4cf7edf4d346" providerId="LiveId" clId="{7456C0C3-3CF2-4E45-A106-906FF034E8D8}" dt="2020-10-28T07:51:27.521" v="1019" actId="255"/>
        <pc:sldMkLst>
          <pc:docMk/>
          <pc:sldMk cId="1854014452" sldId="258"/>
        </pc:sldMkLst>
        <pc:spChg chg="add mod">
          <ac:chgData name="vincenzo giordano" userId="e19a4cf7edf4d346" providerId="LiveId" clId="{7456C0C3-3CF2-4E45-A106-906FF034E8D8}" dt="2020-10-28T07:50:29.082" v="1011" actId="14100"/>
          <ac:spMkLst>
            <pc:docMk/>
            <pc:sldMk cId="1854014452" sldId="258"/>
            <ac:spMk id="2" creationId="{262E631D-A26D-4C65-8C40-AB9A0904C104}"/>
          </ac:spMkLst>
        </pc:spChg>
        <pc:spChg chg="del">
          <ac:chgData name="vincenzo giordano" userId="e19a4cf7edf4d346" providerId="LiveId" clId="{7456C0C3-3CF2-4E45-A106-906FF034E8D8}" dt="2020-10-27T18:10:22.814" v="246" actId="700"/>
          <ac:spMkLst>
            <pc:docMk/>
            <pc:sldMk cId="1854014452" sldId="258"/>
            <ac:spMk id="2" creationId="{D4F2BE1F-D68A-4402-9DCD-5B1E36618620}"/>
          </ac:spMkLst>
        </pc:spChg>
        <pc:spChg chg="add mod">
          <ac:chgData name="vincenzo giordano" userId="e19a4cf7edf4d346" providerId="LiveId" clId="{7456C0C3-3CF2-4E45-A106-906FF034E8D8}" dt="2020-10-28T07:51:27.521" v="1019" actId="255"/>
          <ac:spMkLst>
            <pc:docMk/>
            <pc:sldMk cId="1854014452" sldId="258"/>
            <ac:spMk id="5" creationId="{243573B6-6F30-444A-8970-E3E49D9CCB43}"/>
          </ac:spMkLst>
        </pc:spChg>
        <pc:spChg chg="add del">
          <ac:chgData name="vincenzo giordano" userId="e19a4cf7edf4d346" providerId="LiveId" clId="{7456C0C3-3CF2-4E45-A106-906FF034E8D8}" dt="2020-10-27T18:11:21.736" v="249" actId="26606"/>
          <ac:spMkLst>
            <pc:docMk/>
            <pc:sldMk cId="1854014452" sldId="258"/>
            <ac:spMk id="9" creationId="{57845966-6EFC-468A-9CC7-BAB4B95854E7}"/>
          </ac:spMkLst>
        </pc:spChg>
        <pc:spChg chg="add del">
          <ac:chgData name="vincenzo giordano" userId="e19a4cf7edf4d346" providerId="LiveId" clId="{7456C0C3-3CF2-4E45-A106-906FF034E8D8}" dt="2020-10-27T18:11:21.736" v="249" actId="26606"/>
          <ac:spMkLst>
            <pc:docMk/>
            <pc:sldMk cId="1854014452" sldId="258"/>
            <ac:spMk id="13" creationId="{ADAD1991-FFD1-4E94-ABAB-7560D33008E4}"/>
          </ac:spMkLst>
        </pc:spChg>
        <pc:spChg chg="add del">
          <ac:chgData name="vincenzo giordano" userId="e19a4cf7edf4d346" providerId="LiveId" clId="{7456C0C3-3CF2-4E45-A106-906FF034E8D8}" dt="2020-10-27T18:11:30.928" v="251" actId="26606"/>
          <ac:spMkLst>
            <pc:docMk/>
            <pc:sldMk cId="1854014452" sldId="258"/>
            <ac:spMk id="15" creationId="{32BC26D8-82FB-445E-AA49-62A77D7C1EE0}"/>
          </ac:spMkLst>
        </pc:spChg>
        <pc:spChg chg="add del">
          <ac:chgData name="vincenzo giordano" userId="e19a4cf7edf4d346" providerId="LiveId" clId="{7456C0C3-3CF2-4E45-A106-906FF034E8D8}" dt="2020-10-27T18:11:30.928" v="251" actId="26606"/>
          <ac:spMkLst>
            <pc:docMk/>
            <pc:sldMk cId="1854014452" sldId="258"/>
            <ac:spMk id="16" creationId="{CB44330D-EA18-4254-AA95-EB49948539B8}"/>
          </ac:spMkLst>
        </pc:spChg>
        <pc:picChg chg="add mod">
          <ac:chgData name="vincenzo giordano" userId="e19a4cf7edf4d346" providerId="LiveId" clId="{7456C0C3-3CF2-4E45-A106-906FF034E8D8}" dt="2020-10-28T07:50:25.409" v="1010" actId="1076"/>
          <ac:picMkLst>
            <pc:docMk/>
            <pc:sldMk cId="1854014452" sldId="258"/>
            <ac:picMk id="3" creationId="{531B64AE-ED19-4BA5-9105-77AA4D5AF8BC}"/>
          </ac:picMkLst>
        </pc:picChg>
        <pc:picChg chg="add del mod">
          <ac:chgData name="vincenzo giordano" userId="e19a4cf7edf4d346" providerId="LiveId" clId="{7456C0C3-3CF2-4E45-A106-906FF034E8D8}" dt="2020-10-27T20:11:57.173" v="837" actId="21"/>
          <ac:picMkLst>
            <pc:docMk/>
            <pc:sldMk cId="1854014452" sldId="258"/>
            <ac:picMk id="4" creationId="{E072CAD8-4352-4476-A086-EDDC3A9C22F2}"/>
          </ac:picMkLst>
        </pc:picChg>
        <pc:picChg chg="add del">
          <ac:chgData name="vincenzo giordano" userId="e19a4cf7edf4d346" providerId="LiveId" clId="{7456C0C3-3CF2-4E45-A106-906FF034E8D8}" dt="2020-10-27T18:11:21.736" v="249" actId="26606"/>
          <ac:picMkLst>
            <pc:docMk/>
            <pc:sldMk cId="1854014452" sldId="258"/>
            <ac:picMk id="11" creationId="{75554383-98AF-4A47-BB65-705FAAA4BE6A}"/>
          </ac:picMkLst>
        </pc:picChg>
      </pc:sldChg>
      <pc:sldChg chg="addSp delSp modSp new del mod">
        <pc:chgData name="vincenzo giordano" userId="e19a4cf7edf4d346" providerId="LiveId" clId="{7456C0C3-3CF2-4E45-A106-906FF034E8D8}" dt="2020-10-27T20:14:25.830" v="849" actId="2696"/>
        <pc:sldMkLst>
          <pc:docMk/>
          <pc:sldMk cId="1730260423" sldId="259"/>
        </pc:sldMkLst>
        <pc:spChg chg="add del mod">
          <ac:chgData name="vincenzo giordano" userId="e19a4cf7edf4d346" providerId="LiveId" clId="{7456C0C3-3CF2-4E45-A106-906FF034E8D8}" dt="2020-10-27T20:14:15.184" v="847"/>
          <ac:spMkLst>
            <pc:docMk/>
            <pc:sldMk cId="1730260423" sldId="259"/>
            <ac:spMk id="3" creationId="{636312CE-0F24-4451-89C2-92C12257400E}"/>
          </ac:spMkLst>
        </pc:spChg>
      </pc:sldChg>
      <pc:sldChg chg="addSp modSp new mod ord setBg">
        <pc:chgData name="vincenzo giordano" userId="e19a4cf7edf4d346" providerId="LiveId" clId="{7456C0C3-3CF2-4E45-A106-906FF034E8D8}" dt="2020-10-28T10:01:40.315" v="1048" actId="255"/>
        <pc:sldMkLst>
          <pc:docMk/>
          <pc:sldMk cId="3053440414" sldId="260"/>
        </pc:sldMkLst>
        <pc:spChg chg="add mod">
          <ac:chgData name="vincenzo giordano" userId="e19a4cf7edf4d346" providerId="LiveId" clId="{7456C0C3-3CF2-4E45-A106-906FF034E8D8}" dt="2020-10-28T10:01:40.315" v="1048" actId="255"/>
          <ac:spMkLst>
            <pc:docMk/>
            <pc:sldMk cId="3053440414" sldId="260"/>
            <ac:spMk id="5" creationId="{A7953013-3ACD-4751-9306-3AFC9DF84C73}"/>
          </ac:spMkLst>
        </pc:spChg>
        <pc:spChg chg="add">
          <ac:chgData name="vincenzo giordano" userId="e19a4cf7edf4d346" providerId="LiveId" clId="{7456C0C3-3CF2-4E45-A106-906FF034E8D8}" dt="2020-10-27T19:48:33.636" v="769" actId="26606"/>
          <ac:spMkLst>
            <pc:docMk/>
            <pc:sldMk cId="3053440414" sldId="260"/>
            <ac:spMk id="71" creationId="{42A4FC2C-047E-45A5-965D-8E1E3BF09BC6}"/>
          </ac:spMkLst>
        </pc:spChg>
        <pc:picChg chg="add mod">
          <ac:chgData name="vincenzo giordano" userId="e19a4cf7edf4d346" providerId="LiveId" clId="{7456C0C3-3CF2-4E45-A106-906FF034E8D8}" dt="2020-10-28T07:30:54.068" v="853" actId="207"/>
          <ac:picMkLst>
            <pc:docMk/>
            <pc:sldMk cId="3053440414" sldId="260"/>
            <ac:picMk id="1026" creationId="{FF9B9BC3-C391-432E-8AB5-19F08614A00A}"/>
          </ac:picMkLst>
        </pc:picChg>
      </pc:sldChg>
      <pc:sldChg chg="addSp modSp new mod ord setBg">
        <pc:chgData name="vincenzo giordano" userId="e19a4cf7edf4d346" providerId="LiveId" clId="{7456C0C3-3CF2-4E45-A106-906FF034E8D8}" dt="2020-10-28T07:47:18.929" v="898" actId="1076"/>
        <pc:sldMkLst>
          <pc:docMk/>
          <pc:sldMk cId="1733725454" sldId="261"/>
        </pc:sldMkLst>
        <pc:picChg chg="add mod">
          <ac:chgData name="vincenzo giordano" userId="e19a4cf7edf4d346" providerId="LiveId" clId="{7456C0C3-3CF2-4E45-A106-906FF034E8D8}" dt="2020-10-28T07:42:02.890" v="891" actId="14100"/>
          <ac:picMkLst>
            <pc:docMk/>
            <pc:sldMk cId="1733725454" sldId="261"/>
            <ac:picMk id="3" creationId="{055BD785-9D46-4B3F-AF76-744FDCCDC296}"/>
          </ac:picMkLst>
        </pc:picChg>
        <pc:picChg chg="mod">
          <ac:chgData name="vincenzo giordano" userId="e19a4cf7edf4d346" providerId="LiveId" clId="{7456C0C3-3CF2-4E45-A106-906FF034E8D8}" dt="2020-10-28T07:47:18.929" v="898" actId="1076"/>
          <ac:picMkLst>
            <pc:docMk/>
            <pc:sldMk cId="1733725454" sldId="261"/>
            <ac:picMk id="4" creationId="{AEAA3DCE-26DF-4A50-AD55-7A4D2C32D9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73254-8A7C-4F4E-8617-A600D97B2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47DF92-F51C-45EC-B3BA-2A68D14F7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4EE0A3-ABAB-4DB6-9222-94F21794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0BF060-8096-4021-925D-D6593353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EE60E5-D869-4149-A4BE-632608AC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23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0ABF2-E1DB-4BAF-92FB-187C3145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1962F2-3292-42B8-A9D0-176DCA505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EDF2FC-6F7B-4B65-998D-D15848CB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3F7EFF-A847-42A3-B231-27CA2CE0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F0AD58-F555-4652-9A84-EB83863B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29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AC7A2A1-8A62-41CA-878A-BF856F590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CA1BEE-1956-488F-BE2B-16A70CABF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7979E8-AED1-4A4E-8B57-1AFC166B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1B5FB0-72B6-4483-976E-13D2EC53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B7CDDE-D121-4E05-85F1-BAE880C5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9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CFF2A-5A4C-468F-A449-4AB94598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91CB12-B599-45BA-8A44-082D2BFFD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8A122B-3B65-4EC9-80BA-3C36E42B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DB8CD7-442E-44ED-938C-FA6A8B14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6EC36B-27D3-468A-B716-4D2C7E15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6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5A211-A700-4324-91A8-72E1944E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C4B040-E107-41F5-B44C-0DEF9BE34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BFD87E-B660-477D-B640-1C88AB58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D34226-8AB1-402A-AAAE-36479D8F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008BE4-D589-4416-A9F5-4B8F07B7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28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5D51A-4404-4E44-A4E2-460E96E7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1CE7E-3656-4705-9CF9-7C8A464AC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6224E2-4E94-42DF-852F-86797BF59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332E77-309C-4DF9-9415-1C284134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2D9D86-EEF1-4083-B942-4EC22F21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20C8C0-63EA-4B9D-BC7E-FE9423F1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D170D4-9134-4C24-9279-873D9A3A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8A26E4-56CC-4666-98D2-EDBE1C25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4FEED6-E56B-425E-B875-DD224A160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25A27A-8940-4C1E-A0B6-71B51B50E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2D5464-1B92-469A-B363-797A8BB95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988C43-B1E9-4B8A-909F-2D7131E7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FCC071D-C615-4012-B775-CD0CD6C1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D020447-4341-4383-906B-84A5669A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76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E9AEAE-97D1-4423-82A9-5B73AF6A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9EEDBC-5331-4578-8BEC-7029FD16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250B63-2C7E-41B6-8147-8EB18A74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CC3E77-6E2A-4D85-A699-66C4F786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56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039DF85-6A89-4A97-883B-E4676F11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F42194-0888-4E34-BDB4-EC26F495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523D9C-4270-49AA-8476-D5091EA6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12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19718-95C8-4623-A693-5A9A4C8E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B830E4-0833-4B0D-89DA-6E300528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2CEDDB-2420-4AAA-BA83-215D4D417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07A4CB-698A-4BEC-9084-B522290A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907396-B58B-4EDF-ACA3-120468B7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CB661E-7DA7-44C7-BC38-701C86ED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17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FD7C79-5779-45CA-B864-D2B30393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EA708FA-F60C-4D9E-9D11-FDA5BBEEF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EFD545-7969-4411-A96A-8857461F2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CF3308-05B8-4FEF-986C-E77F001D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B15DC5-C693-413E-B8DA-28484172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C006D7-42F3-4DA9-8962-223CF47E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69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B08FFC-7EB6-4E4C-A79D-47A69ABC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1F6D6C-C61F-4C4F-BAE4-643F3082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204585-F249-4B03-998E-0A7DC0390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DCE9-FCF5-4B95-81D3-156EA2A9C197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E98B6D-2B06-449E-97CF-945317AC8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5EB7A0-66B6-404D-99F6-7C1A46AD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0698-3826-4472-B23D-A0BAC576B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97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igimparoprimaria.capitello.it/app/collections/COLCPT_FACCIAMOSQUADRALEGGE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FF9B9BC3-C391-432E-8AB5-19F08614A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132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953013-3ACD-4751-9306-3AFC9DF84C73}"/>
              </a:ext>
            </a:extLst>
          </p:cNvPr>
          <p:cNvSpPr txBox="1"/>
          <p:nvPr/>
        </p:nvSpPr>
        <p:spPr>
          <a:xfrm>
            <a:off x="2580263" y="2174291"/>
            <a:ext cx="66415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75220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spasso nelle stagioni: </a:t>
            </a:r>
          </a:p>
          <a:p>
            <a:pPr algn="ctr"/>
            <a:r>
              <a:rPr lang="it-IT" sz="4000" b="1" dirty="0">
                <a:solidFill>
                  <a:srgbClr val="75220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 autunno</a:t>
            </a:r>
          </a:p>
          <a:p>
            <a:pPr algn="ctr"/>
            <a:endParaRPr lang="it-IT" sz="4000" b="1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Doc. Anna Toscano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Classe VD Capoluogo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4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C000"/>
            </a:gs>
            <a:gs pos="48000">
              <a:schemeClr val="accent4">
                <a:lumMod val="97000"/>
                <a:lumOff val="3000"/>
              </a:schemeClr>
            </a:gs>
            <a:gs pos="55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Utili Pollice in su">
            <a:extLst>
              <a:ext uri="{FF2B5EF4-FFF2-40B4-BE49-F238E27FC236}">
                <a16:creationId xmlns:a16="http://schemas.microsoft.com/office/drawing/2014/main" id="{40E88F39-4B2B-4999-9869-3DA1AA148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47" y="3072721"/>
            <a:ext cx="1918779" cy="1918779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0764C9E-0EC3-43A2-A5F8-E1C751296DDA}"/>
              </a:ext>
            </a:extLst>
          </p:cNvPr>
          <p:cNvSpPr/>
          <p:nvPr/>
        </p:nvSpPr>
        <p:spPr>
          <a:xfrm>
            <a:off x="6096000" y="5543712"/>
            <a:ext cx="2149813" cy="57393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AUDIOLETTURA</a:t>
            </a:r>
            <a:r>
              <a:rPr lang="it-IT" dirty="0"/>
              <a:t>O</a:t>
            </a:r>
          </a:p>
        </p:txBody>
      </p:sp>
      <p:sp>
        <p:nvSpPr>
          <p:cNvPr id="11" name="Fumetto: ovale 10">
            <a:extLst>
              <a:ext uri="{FF2B5EF4-FFF2-40B4-BE49-F238E27FC236}">
                <a16:creationId xmlns:a16="http://schemas.microsoft.com/office/drawing/2014/main" id="{DEF6D32D-09CF-4212-8086-7347BDE298E3}"/>
              </a:ext>
            </a:extLst>
          </p:cNvPr>
          <p:cNvSpPr/>
          <p:nvPr/>
        </p:nvSpPr>
        <p:spPr>
          <a:xfrm>
            <a:off x="7982562" y="225528"/>
            <a:ext cx="4004964" cy="2159541"/>
          </a:xfrm>
          <a:prstGeom prst="wedgeEllipseCallout">
            <a:avLst>
              <a:gd name="adj1" fmla="val 19392"/>
              <a:gd name="adj2" fmla="val 11024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Questa attività la puoi trovare sul libro di testo  «Facciamo squadra- Linguaggi» a </a:t>
            </a:r>
            <a:r>
              <a:rPr lang="it-IT" b="1" dirty="0" err="1">
                <a:solidFill>
                  <a:schemeClr val="tx1"/>
                </a:solidFill>
              </a:rPr>
              <a:t>pag</a:t>
            </a:r>
            <a:r>
              <a:rPr lang="it-IT" b="1" dirty="0">
                <a:solidFill>
                  <a:schemeClr val="tx1"/>
                </a:solidFill>
              </a:rPr>
              <a:t> 36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641D60-0B84-4C19-A7D1-F93D954C9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88619"/>
            <a:ext cx="7449073" cy="5524752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A2F33B7-8096-4375-9B8F-6EDEBB8A2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1729" y="5239892"/>
            <a:ext cx="1181573" cy="11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4">
                <a:lumMod val="97000"/>
                <a:lumOff val="3000"/>
              </a:schemeClr>
            </a:gs>
            <a:gs pos="32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55BD785-9D46-4B3F-AF76-744FDCCDC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63" y="398834"/>
            <a:ext cx="9303377" cy="4319081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EAA3DCE-26DF-4A50-AD55-7A4D2C32D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741" y="5089903"/>
            <a:ext cx="1266820" cy="126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4">
                <a:lumMod val="97000"/>
                <a:lumOff val="3000"/>
              </a:schemeClr>
            </a:gs>
            <a:gs pos="32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D4D47D5-4CFB-455C-A9C6-863D51C42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" y="72957"/>
            <a:ext cx="6731177" cy="6629399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529A124-2644-45D6-B37F-54C42827AA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8286" y="4546061"/>
            <a:ext cx="1784187" cy="17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4">
                <a:lumMod val="97000"/>
                <a:lumOff val="3000"/>
              </a:schemeClr>
            </a:gs>
            <a:gs pos="32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3573B6-6F30-444A-8970-E3E49D9CCB43}"/>
              </a:ext>
            </a:extLst>
          </p:cNvPr>
          <p:cNvSpPr txBox="1"/>
          <p:nvPr/>
        </p:nvSpPr>
        <p:spPr>
          <a:xfrm>
            <a:off x="632298" y="5554495"/>
            <a:ext cx="1129381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https://digimparoprimaria.capitello.it/app/collections/COLCPT_FACCIAMOSQUADRALEGGE5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Utili Pollice in su">
            <a:extLst>
              <a:ext uri="{FF2B5EF4-FFF2-40B4-BE49-F238E27FC236}">
                <a16:creationId xmlns:a16="http://schemas.microsoft.com/office/drawing/2014/main" id="{531B64AE-ED19-4BA5-9105-77AA4D5AF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7" y="3054133"/>
            <a:ext cx="2334991" cy="2334991"/>
          </a:xfrm>
          <a:prstGeom prst="rect">
            <a:avLst/>
          </a:prstGeom>
        </p:spPr>
      </p:pic>
      <p:sp>
        <p:nvSpPr>
          <p:cNvPr id="2" name="Fumetto: rettangolo con angoli arrotondati 1">
            <a:extLst>
              <a:ext uri="{FF2B5EF4-FFF2-40B4-BE49-F238E27FC236}">
                <a16:creationId xmlns:a16="http://schemas.microsoft.com/office/drawing/2014/main" id="{262E631D-A26D-4C65-8C40-AB9A0904C104}"/>
              </a:ext>
            </a:extLst>
          </p:cNvPr>
          <p:cNvSpPr/>
          <p:nvPr/>
        </p:nvSpPr>
        <p:spPr>
          <a:xfrm>
            <a:off x="3151761" y="567658"/>
            <a:ext cx="5457217" cy="2254737"/>
          </a:xfrm>
          <a:prstGeom prst="wedgeRoundRectCallout">
            <a:avLst>
              <a:gd name="adj1" fmla="val -64026"/>
              <a:gd name="adj2" fmla="val 9730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Ricordati che puoi consultare il testo in formato digitale all’indirizzo sotto indicato!</a:t>
            </a:r>
          </a:p>
        </p:txBody>
      </p:sp>
    </p:spTree>
    <p:extLst>
      <p:ext uri="{BB962C8B-B14F-4D97-AF65-F5344CB8AC3E}">
        <p14:creationId xmlns:p14="http://schemas.microsoft.com/office/powerpoint/2010/main" val="1854014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60</Words>
  <Application>Microsoft Office PowerPoint</Application>
  <PresentationFormat>Widescreen</PresentationFormat>
  <Paragraphs>9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Cavolini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2020-10-27T18:11:30Z</dcterms:created>
  <dcterms:modified xsi:type="dcterms:W3CDTF">2020-10-28T10:01:49Z</dcterms:modified>
</cp:coreProperties>
</file>